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6" r:id="rId3"/>
    <p:sldId id="262" r:id="rId4"/>
    <p:sldId id="265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6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EC19-7ED2-485F-AE31-9A5208D71A12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9109-A053-42BB-ADDE-077F625D5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3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475E28-5134-4D0A-A654-660A176D0CCC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0547CF2-EC47-4DA5-B60A-D5755AF1860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40000">
            <a:off x="764020" y="1588402"/>
            <a:ext cx="6081513" cy="1204306"/>
          </a:xfrm>
        </p:spPr>
        <p:txBody>
          <a:bodyPr/>
          <a:lstStyle/>
          <a:p>
            <a:r>
              <a:rPr lang="fr-FR" sz="3600" dirty="0"/>
              <a:t>ASPALA ANTONY ESCALADE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Assemblée générale 2019</a:t>
            </a:r>
          </a:p>
        </p:txBody>
      </p:sp>
      <p:pic>
        <p:nvPicPr>
          <p:cNvPr id="1026" name="Picture 2" descr="https://attachment.outlook.office.net/owa/perrinerottier@hotmail.com/service.svc/s/GetFileAttachment?id=AQMkADAwATE0OTIwLTQyNWYtZjJkZi0wMAItMDAKAEYAAAPGaoKCAP7vnkyWDBaUQjy5KwcAXHaFzz23%2F02DmWEv89PfvgAAAgEMAAAAXHaFzz23%2F02DmWEv89PfvgAB6Muo5gAAAAESABAAY91vLTA2CU65Ny1jzBCsbQ%3D%3D&amp;X-OWA-CANARY=3MHea98vpECwzV_-nKXgluBLWcxCcdUYrduINBX_YjMkecQuUuK0_ehYMTPtg8_yiV7wqpdjzu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yNTYtMTExMzU4NDM1MVwiLFwicHVpZFwiOlwiMzYxODc3ODc4MDc2MTI3XCIsXCJvaWRcIjpcIjAwMDE0OTIwLTQyNWYtZjJkZ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gzNDkxNzgsIm5iZiI6MTUxODM0ODU3OH0.F435dDbhxiZWK2y_P9KZGTABmULKyrm52A6zeQ3d6IauhK8FepeuGXI3m8DJl3ErqA-nRgLCQF1fVBAKX1afi1bV8EiU-q_LJpNgfjo8e2c8pSy9XzFmoc-DbCuOf6ipl9P-MrXF-1PZsmMenpOJDQiKJdxzjjZAFjiKqhrLzMEvEgNO6UpnyXTbjFkhhLymKkDIU0DWQW0cC2-WdBOe0ZoyuB57aKGSG66Wubp7SJ0mKlrHD7JviI3_RwhLiXkkP2vh4K42tIykS6TDQTFW933wqSeT2Nou53aLFix-oOE-YL5WsTAo6lY7uizcZF-WzfD4SBq1bHKRMoLq9EgrlA&amp;owa=outlook.live.com&amp;isc=1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90764"/>
            <a:ext cx="3827061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9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69656"/>
            <a:ext cx="7520940" cy="54864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3"/>
                </a:solidFill>
              </a:rPr>
              <a:t>FORMATIONS</a:t>
            </a:r>
          </a:p>
        </p:txBody>
      </p:sp>
      <p:pic>
        <p:nvPicPr>
          <p:cNvPr id="4" name="Picture 2" descr="https://attachment.outlook.office.net/owa/perrinerottier@hotmail.com/service.svc/s/GetFileAttachment?id=AQMkADAwATE0OTIwLTQyNWYtZjJkZi0wMAItMDAKAEYAAAPGaoKCAP7vnkyWDBaUQjy5KwcAXHaFzz23%2F02DmWEv89PfvgAAAgEMAAAAXHaFzz23%2F02DmWEv89PfvgAB6Muo5gAAAAESABAAY91vLTA2CU65Ny1jzBCsbQ%3D%3D&amp;X-OWA-CANARY=3MHea98vpECwzV_-nKXgluBLWcxCcdUYrduINBX_YjMkecQuUuK0_ehYMTPtg8_yiV7wqpdjzu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yNTYtMTExMzU4NDM1MVwiLFwicHVpZFwiOlwiMzYxODc3ODc4MDc2MTI3XCIsXCJvaWRcIjpcIjAwMDE0OTIwLTQyNWYtZjJkZ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gzNDkxNzgsIm5iZiI6MTUxODM0ODU3OH0.F435dDbhxiZWK2y_P9KZGTABmULKyrm52A6zeQ3d6IauhK8FepeuGXI3m8DJl3ErqA-nRgLCQF1fVBAKX1afi1bV8EiU-q_LJpNgfjo8e2c8pSy9XzFmoc-DbCuOf6ipl9P-MrXF-1PZsmMenpOJDQiKJdxzjjZAFjiKqhrLzMEvEgNO6UpnyXTbjFkhhLymKkDIU0DWQW0cC2-WdBOe0ZoyuB57aKGSG66Wubp7SJ0mKlrHD7JviI3_RwhLiXkkP2vh4K42tIykS6TDQTFW933wqSeT2Nou53aLFix-oOE-YL5WsTAo6lY7uizcZF-WzfD4SBq1bHKRMoLq9EgrlA&amp;owa=outlook.live.com&amp;isc=1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40953"/>
            <a:ext cx="2376264" cy="1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6A4F14-B485-49B7-BC3F-C8E1C3ADE914}"/>
              </a:ext>
            </a:extLst>
          </p:cNvPr>
          <p:cNvSpPr txBox="1"/>
          <p:nvPr/>
        </p:nvSpPr>
        <p:spPr>
          <a:xfrm>
            <a:off x="211714" y="620688"/>
            <a:ext cx="86653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Formations reçues et en cours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Initiateurs SAE  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2017 : Thierry Serin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2018 : Alexandre Tong et Magali Pons en 2018 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En cours 2019 : Vincent </a:t>
            </a:r>
            <a:r>
              <a:rPr lang="fr-FR" dirty="0" err="1"/>
              <a:t>Simonini</a:t>
            </a:r>
            <a:endParaRPr lang="fr-FR" dirty="0"/>
          </a:p>
          <a:p>
            <a:pPr lvl="1"/>
            <a:endParaRPr lang="fr-FR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EPI  &gt;&gt; </a:t>
            </a:r>
            <a:r>
              <a:rPr lang="fr-FR" dirty="0"/>
              <a:t>2018 : Quentin </a:t>
            </a:r>
            <a:r>
              <a:rPr lang="fr-FR" dirty="0" err="1"/>
              <a:t>Lancerau</a:t>
            </a:r>
            <a:r>
              <a:rPr lang="fr-FR" dirty="0"/>
              <a:t>, Thierry Serin et Vincent </a:t>
            </a:r>
            <a:r>
              <a:rPr lang="fr-FR" dirty="0" err="1"/>
              <a:t>Simonini</a:t>
            </a:r>
            <a:endParaRPr lang="fr-FR" dirty="0"/>
          </a:p>
          <a:p>
            <a:pPr lvl="1"/>
            <a:endParaRPr lang="fr-FR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Initiateur Escalade (SNE) &gt;&gt; </a:t>
            </a:r>
            <a:r>
              <a:rPr lang="fr-FR" dirty="0"/>
              <a:t>2018 : Alexandre Tong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800" dirty="0"/>
          </a:p>
          <a:p>
            <a:pPr lvl="0"/>
            <a:endParaRPr lang="fr-FR" sz="800" dirty="0"/>
          </a:p>
          <a:p>
            <a:pPr marL="342900" lvl="0" indent="-342900">
              <a:buFont typeface="+mj-lt"/>
              <a:buAutoNum type="arabicPeriod" startAt="2"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Projets : </a:t>
            </a:r>
            <a:r>
              <a:rPr lang="fr-FR" dirty="0"/>
              <a:t>passeports, recyclage d’initiateurs SAE, autres formations d’encadrement (initiateur SAE, animateur médico-sportif santé bien-être…)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23437" r="15241" b="47149"/>
          <a:stretch/>
        </p:blipFill>
        <p:spPr bwMode="auto">
          <a:xfrm>
            <a:off x="4942284" y="3741497"/>
            <a:ext cx="3744416" cy="129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834" y="38848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"Je souhaite une formation" </a:t>
            </a:r>
            <a:r>
              <a:rPr lang="fr-FR" dirty="0"/>
              <a:t>:  faire une demande à la commission formations et compétitions via formulaires + validation du CA</a:t>
            </a:r>
          </a:p>
        </p:txBody>
      </p:sp>
    </p:spTree>
    <p:extLst>
      <p:ext uri="{BB962C8B-B14F-4D97-AF65-F5344CB8AC3E}">
        <p14:creationId xmlns:p14="http://schemas.microsoft.com/office/powerpoint/2010/main" val="287355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3"/>
                </a:solidFill>
              </a:rPr>
              <a:t>PASSEPORTS</a:t>
            </a:r>
          </a:p>
        </p:txBody>
      </p:sp>
      <p:pic>
        <p:nvPicPr>
          <p:cNvPr id="4" name="Picture 2" descr="https://attachment.outlook.office.net/owa/perrinerottier@hotmail.com/service.svc/s/GetFileAttachment?id=AQMkADAwATE0OTIwLTQyNWYtZjJkZi0wMAItMDAKAEYAAAPGaoKCAP7vnkyWDBaUQjy5KwcAXHaFzz23%2F02DmWEv89PfvgAAAgEMAAAAXHaFzz23%2F02DmWEv89PfvgAB6Muo5gAAAAESABAAY91vLTA2CU65Ny1jzBCsbQ%3D%3D&amp;X-OWA-CANARY=3MHea98vpECwzV_-nKXgluBLWcxCcdUYrduINBX_YjMkecQuUuK0_ehYMTPtg8_yiV7wqpdjzu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yNTYtMTExMzU4NDM1MVwiLFwicHVpZFwiOlwiMzYxODc3ODc4MDc2MTI3XCIsXCJvaWRcIjpcIjAwMDE0OTIwLTQyNWYtZjJkZ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gzNDkxNzgsIm5iZiI6MTUxODM0ODU3OH0.F435dDbhxiZWK2y_P9KZGTABmULKyrm52A6zeQ3d6IauhK8FepeuGXI3m8DJl3ErqA-nRgLCQF1fVBAKX1afi1bV8EiU-q_LJpNgfjo8e2c8pSy9XzFmoc-DbCuOf6ipl9P-MrXF-1PZsmMenpOJDQiKJdxzjjZAFjiKqhrLzMEvEgNO6UpnyXTbjFkhhLymKkDIU0DWQW0cC2-WdBOe0ZoyuB57aKGSG66Wubp7SJ0mKlrHD7JviI3_RwhLiXkkP2vh4K42tIykS6TDQTFW933wqSeT2Nou53aLFix-oOE-YL5WsTAo6lY7uizcZF-WzfD4SBq1bHKRMoLq9EgrlA&amp;owa=outlook.live.com&amp;isc=1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40953"/>
            <a:ext cx="2376264" cy="1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595E5D-63DE-4182-842D-AFF1BAF691EC}"/>
              </a:ext>
            </a:extLst>
          </p:cNvPr>
          <p:cNvSpPr/>
          <p:nvPr/>
        </p:nvSpPr>
        <p:spPr>
          <a:xfrm>
            <a:off x="179512" y="1740565"/>
            <a:ext cx="85481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Pour situer son niveau de pratique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Pour accompagner ses progrès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Pour distinguer les milieux d’autonomie (en SAE, puis en site sportif d’1 longueur et enfin en sites sportifs de plusieurs longueurs)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Pour accéder à certaines formations diplômantes proposées par la FFME (initiateur SAE, ouvreur, etc.)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Pour être responsable de séances à l’ASPALA </a:t>
            </a:r>
          </a:p>
        </p:txBody>
      </p:sp>
      <p:pic>
        <p:nvPicPr>
          <p:cNvPr id="11" name="Picture 2" descr="https://serenagrimp.files.wordpress.com/2015/09/passeports1.png">
            <a:extLst>
              <a:ext uri="{FF2B5EF4-FFF2-40B4-BE49-F238E27FC236}">
                <a16:creationId xmlns:a16="http://schemas.microsoft.com/office/drawing/2014/main" id="{BD08220D-E25E-42B5-8DD7-488D6BCA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54683"/>
            <a:ext cx="1368152" cy="16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Ã©sultat de recherche d'images pour &quot;mais pourquoi&quot;">
            <a:extLst>
              <a:ext uri="{FF2B5EF4-FFF2-40B4-BE49-F238E27FC236}">
                <a16:creationId xmlns:a16="http://schemas.microsoft.com/office/drawing/2014/main" id="{235E81B9-9337-4D2C-9B26-537988A27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3327"/>
            <a:ext cx="1285870" cy="128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E625EF-FCAA-4B58-A7AB-1C49A97DAB83}"/>
              </a:ext>
            </a:extLst>
          </p:cNvPr>
          <p:cNvSpPr/>
          <p:nvPr/>
        </p:nvSpPr>
        <p:spPr>
          <a:xfrm>
            <a:off x="408340" y="4184213"/>
            <a:ext cx="6230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dirty="0"/>
              <a:t>Une progression simple, tout en couleur : blanc, jaune, orange, vert, bleu, violet, rouge, noir...</a:t>
            </a:r>
            <a:endParaRPr lang="fr-FR" dirty="0">
              <a:solidFill>
                <a:srgbClr val="333333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6731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3"/>
                </a:solidFill>
              </a:rPr>
              <a:t>PASSEPORTS</a:t>
            </a:r>
            <a:br>
              <a:rPr lang="fr-FR" b="1" dirty="0">
                <a:solidFill>
                  <a:schemeClr val="accent3"/>
                </a:solidFill>
              </a:rPr>
            </a:br>
            <a:r>
              <a:rPr lang="fr-FR" b="1" dirty="0">
                <a:solidFill>
                  <a:schemeClr val="accent3"/>
                </a:solidFill>
              </a:rPr>
              <a:t>Planning</a:t>
            </a:r>
          </a:p>
        </p:txBody>
      </p:sp>
      <p:pic>
        <p:nvPicPr>
          <p:cNvPr id="4" name="Picture 2" descr="https://attachment.outlook.office.net/owa/perrinerottier@hotmail.com/service.svc/s/GetFileAttachment?id=AQMkADAwATE0OTIwLTQyNWYtZjJkZi0wMAItMDAKAEYAAAPGaoKCAP7vnkyWDBaUQjy5KwcAXHaFzz23%2F02DmWEv89PfvgAAAgEMAAAAXHaFzz23%2F02DmWEv89PfvgAB6Muo5gAAAAESABAAY91vLTA2CU65Ny1jzBCsbQ%3D%3D&amp;X-OWA-CANARY=3MHea98vpECwzV_-nKXgluBLWcxCcdUYrduINBX_YjMkecQuUuK0_ehYMTPtg8_yiV7wqpdjzu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yNTYtMTExMzU4NDM1MVwiLFwicHVpZFwiOlwiMzYxODc3ODc4MDc2MTI3XCIsXCJvaWRcIjpcIjAwMDE0OTIwLTQyNWYtZjJkZ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gzNDkxNzgsIm5iZiI6MTUxODM0ODU3OH0.F435dDbhxiZWK2y_P9KZGTABmULKyrm52A6zeQ3d6IauhK8FepeuGXI3m8DJl3ErqA-nRgLCQF1fVBAKX1afi1bV8EiU-q_LJpNgfjo8e2c8pSy9XzFmoc-DbCuOf6ipl9P-MrXF-1PZsmMenpOJDQiKJdxzjjZAFjiKqhrLzMEvEgNO6UpnyXTbjFkhhLymKkDIU0DWQW0cC2-WdBOe0ZoyuB57aKGSG66Wubp7SJ0mKlrHD7JviI3_RwhLiXkkP2vh4K42tIykS6TDQTFW933wqSeT2Nou53aLFix-oOE-YL5WsTAo6lY7uizcZF-WzfD4SBq1bHKRMoLq9EgrlA&amp;owa=outlook.live.com&amp;isc=1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40953"/>
            <a:ext cx="2376264" cy="1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22852" r="45935" b="17266"/>
          <a:stretch/>
        </p:blipFill>
        <p:spPr bwMode="auto">
          <a:xfrm>
            <a:off x="1115616" y="1196752"/>
            <a:ext cx="698477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530" y="188640"/>
            <a:ext cx="7520940" cy="54864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3"/>
                </a:solidFill>
              </a:rPr>
              <a:t>Nos ASPALALIENS EN COMPETITIONS</a:t>
            </a:r>
          </a:p>
        </p:txBody>
      </p:sp>
      <p:pic>
        <p:nvPicPr>
          <p:cNvPr id="4" name="Picture 2" descr="https://attachment.outlook.office.net/owa/perrinerottier@hotmail.com/service.svc/s/GetFileAttachment?id=AQMkADAwATE0OTIwLTQyNWYtZjJkZi0wMAItMDAKAEYAAAPGaoKCAP7vnkyWDBaUQjy5KwcAXHaFzz23%2F02DmWEv89PfvgAAAgEMAAAAXHaFzz23%2F02DmWEv89PfvgAB6Muo5gAAAAESABAAY91vLTA2CU65Ny1jzBCsbQ%3D%3D&amp;X-OWA-CANARY=3MHea98vpECwzV_-nKXgluBLWcxCcdUYrduINBX_YjMkecQuUuK0_ehYMTPtg8_yiV7wqpdjzu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yNTYtMTExMzU4NDM1MVwiLFwicHVpZFwiOlwiMzYxODc3ODc4MDc2MTI3XCIsXCJvaWRcIjpcIjAwMDE0OTIwLTQyNWYtZjJkZ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gzNDkxNzgsIm5iZiI6MTUxODM0ODU3OH0.F435dDbhxiZWK2y_P9KZGTABmULKyrm52A6zeQ3d6IauhK8FepeuGXI3m8DJl3ErqA-nRgLCQF1fVBAKX1afi1bV8EiU-q_LJpNgfjo8e2c8pSy9XzFmoc-DbCuOf6ipl9P-MrXF-1PZsmMenpOJDQiKJdxzjjZAFjiKqhrLzMEvEgNO6UpnyXTbjFkhhLymKkDIU0DWQW0cC2-WdBOe0ZoyuB57aKGSG66Wubp7SJ0mKlrHD7JviI3_RwhLiXkkP2vh4K42tIykS6TDQTFW933wqSeT2Nou53aLFix-oOE-YL5WsTAo6lY7uizcZF-WzfD4SBq1bHKRMoLq9EgrlA&amp;owa=outlook.live.com&amp;isc=1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40953"/>
            <a:ext cx="2376264" cy="1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9BD12B-6C8B-4BBC-AE8F-6AEBDA70E730}"/>
              </a:ext>
            </a:extLst>
          </p:cNvPr>
          <p:cNvSpPr/>
          <p:nvPr/>
        </p:nvSpPr>
        <p:spPr>
          <a:xfrm>
            <a:off x="5261389" y="846644"/>
            <a:ext cx="308571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fr-FR" b="1" dirty="0"/>
              <a:t>Adultes</a:t>
            </a:r>
          </a:p>
          <a:p>
            <a:pPr algn="ctr" fontAlgn="base"/>
            <a:r>
              <a:rPr lang="fr-FR" dirty="0"/>
              <a:t>(Alex, Magali, Jérémie, Christophe)</a:t>
            </a:r>
          </a:p>
        </p:txBody>
      </p:sp>
      <p:pic>
        <p:nvPicPr>
          <p:cNvPr id="3074" name="Picture 2" descr="http://www.blocbuster.fr/wp-content/uploads/2018/11/Affiche-fb.jpg">
            <a:extLst>
              <a:ext uri="{FF2B5EF4-FFF2-40B4-BE49-F238E27FC236}">
                <a16:creationId xmlns:a16="http://schemas.microsoft.com/office/drawing/2014/main" id="{F371DBEC-D493-4C52-9E19-26E94578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74268"/>
            <a:ext cx="2232248" cy="12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compÃ©tition rÃ©gional escalade suresnes 2018&quot;">
            <a:extLst>
              <a:ext uri="{FF2B5EF4-FFF2-40B4-BE49-F238E27FC236}">
                <a16:creationId xmlns:a16="http://schemas.microsoft.com/office/drawing/2014/main" id="{D3BBE6C4-8314-4048-8137-8AE6F031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8" y="1902953"/>
            <a:ext cx="1557245" cy="22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B4F08E-1E90-4799-804E-A8AF30AC32E6}"/>
              </a:ext>
            </a:extLst>
          </p:cNvPr>
          <p:cNvSpPr/>
          <p:nvPr/>
        </p:nvSpPr>
        <p:spPr>
          <a:xfrm>
            <a:off x="1018661" y="851947"/>
            <a:ext cx="280764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fr-FR" b="1" dirty="0"/>
              <a:t>Enfants/Ados</a:t>
            </a:r>
          </a:p>
          <a:p>
            <a:pPr algn="ctr" fontAlgn="base"/>
            <a:r>
              <a:rPr lang="fr-FR" dirty="0"/>
              <a:t>(</a:t>
            </a:r>
            <a:r>
              <a:rPr lang="fr-FR" dirty="0" err="1"/>
              <a:t>Enora</a:t>
            </a:r>
            <a:r>
              <a:rPr lang="fr-FR" dirty="0"/>
              <a:t>, Pauline, Ariane, Noémie, Jérémie)</a:t>
            </a:r>
          </a:p>
        </p:txBody>
      </p:sp>
      <p:pic>
        <p:nvPicPr>
          <p:cNvPr id="3078" name="Picture 6" descr="https://image.jimcdn.com/app/cms/image/transf/dimension=486x10000:format=jpg/path/sbdd8380e4cc5857e/image/if1a0fc3f84f67ea3/version/1511544346/image.jpg">
            <a:extLst>
              <a:ext uri="{FF2B5EF4-FFF2-40B4-BE49-F238E27FC236}">
                <a16:creationId xmlns:a16="http://schemas.microsoft.com/office/drawing/2014/main" id="{AB7575EE-E86D-47D0-A1BB-97D9E57D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2953"/>
            <a:ext cx="2277620" cy="127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Ã©sultat de recherche d'images pour &quot;compÃ©tition rÃ©gional bloc vertical art&quot;">
            <a:extLst>
              <a:ext uri="{FF2B5EF4-FFF2-40B4-BE49-F238E27FC236}">
                <a16:creationId xmlns:a16="http://schemas.microsoft.com/office/drawing/2014/main" id="{3B06E845-93E1-47B0-BDAB-C590A8A72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4" y="3444259"/>
            <a:ext cx="2068042" cy="14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blocbuster.fr/wp-content/uploads/2018/11/Affiche-fb.jpg">
            <a:extLst>
              <a:ext uri="{FF2B5EF4-FFF2-40B4-BE49-F238E27FC236}">
                <a16:creationId xmlns:a16="http://schemas.microsoft.com/office/drawing/2014/main" id="{8082DDB4-E0EA-4C95-A14E-E6D3B9F6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32248" cy="12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agrippine.com/WORDPRESS/wp-content/uploads/2019/03/C24MAR2019-210x300.png">
            <a:extLst>
              <a:ext uri="{FF2B5EF4-FFF2-40B4-BE49-F238E27FC236}">
                <a16:creationId xmlns:a16="http://schemas.microsoft.com/office/drawing/2014/main" id="{801B951D-2162-458C-91D5-ED73D2FF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54" y="3229907"/>
            <a:ext cx="1249101" cy="17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D0C8403-AD23-4C1C-A073-70619BB0C691}"/>
              </a:ext>
            </a:extLst>
          </p:cNvPr>
          <p:cNvSpPr txBox="1"/>
          <p:nvPr/>
        </p:nvSpPr>
        <p:spPr>
          <a:xfrm>
            <a:off x="81919" y="4105663"/>
            <a:ext cx="4490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D’autres compétitions à venir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Création d’une Team compétition</a:t>
            </a:r>
          </a:p>
        </p:txBody>
      </p:sp>
      <p:pic>
        <p:nvPicPr>
          <p:cNvPr id="14" name="Picture 8" descr="http://idf.ffme.fr/wp-content/uploads/Affiche-R%C3%A9gion-Vitesse-23-03-2019.jpg">
            <a:extLst>
              <a:ext uri="{FF2B5EF4-FFF2-40B4-BE49-F238E27FC236}">
                <a16:creationId xmlns:a16="http://schemas.microsoft.com/office/drawing/2014/main" id="{F40631C0-6717-43B6-8FAD-6CBDBCF4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84" y="4354236"/>
            <a:ext cx="1922880" cy="14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6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54864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3"/>
                </a:solidFill>
              </a:rPr>
              <a:t>ORGANISATION DE COMPETITIONS</a:t>
            </a:r>
          </a:p>
        </p:txBody>
      </p:sp>
      <p:pic>
        <p:nvPicPr>
          <p:cNvPr id="4" name="Picture 2" descr="https://attachment.outlook.office.net/owa/perrinerottier@hotmail.com/service.svc/s/GetFileAttachment?id=AQMkADAwATE0OTIwLTQyNWYtZjJkZi0wMAItMDAKAEYAAAPGaoKCAP7vnkyWDBaUQjy5KwcAXHaFzz23%2F02DmWEv89PfvgAAAgEMAAAAXHaFzz23%2F02DmWEv89PfvgAB6Muo5gAAAAESABAAY91vLTA2CU65Ny1jzBCsbQ%3D%3D&amp;X-OWA-CANARY=3MHea98vpECwzV_-nKXgluBLWcxCcdUYrduINBX_YjMkecQuUuK0_ehYMTPtg8_yiV7wqpdjzu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yNTYtMTExMzU4NDM1MVwiLFwicHVpZFwiOlwiMzYxODc3ODc4MDc2MTI3XCIsXCJvaWRcIjpcIjAwMDE0OTIwLTQyNWYtZjJkZ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gzNDkxNzgsIm5iZiI6MTUxODM0ODU3OH0.F435dDbhxiZWK2y_P9KZGTABmULKyrm52A6zeQ3d6IauhK8FepeuGXI3m8DJl3ErqA-nRgLCQF1fVBAKX1afi1bV8EiU-q_LJpNgfjo8e2c8pSy9XzFmoc-DbCuOf6ipl9P-MrXF-1PZsmMenpOJDQiKJdxzjjZAFjiKqhrLzMEvEgNO6UpnyXTbjFkhhLymKkDIU0DWQW0cC2-WdBOe0ZoyuB57aKGSG66Wubp7SJ0mKlrHD7JviI3_RwhLiXkkP2vh4K42tIykS6TDQTFW933wqSeT2Nou53aLFix-oOE-YL5WsTAo6lY7uizcZF-WzfD4SBq1bHKRMoLq9EgrlA&amp;owa=outlook.live.com&amp;isc=1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40953"/>
            <a:ext cx="2376264" cy="1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âimage contient peut-ÃªtreÂ : une personne ou plus">
            <a:extLst>
              <a:ext uri="{FF2B5EF4-FFF2-40B4-BE49-F238E27FC236}">
                <a16:creationId xmlns:a16="http://schemas.microsoft.com/office/drawing/2014/main" id="{7EF9B5D8-62ED-4AA9-A1B0-2E4E0446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2592288" cy="17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6DC947-96F4-49E2-ADE2-733AE42D3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33" y="665272"/>
            <a:ext cx="4120622" cy="3090467"/>
          </a:xfrm>
          <a:prstGeom prst="rect">
            <a:avLst/>
          </a:prstGeom>
        </p:spPr>
      </p:pic>
      <p:pic>
        <p:nvPicPr>
          <p:cNvPr id="5128" name="Picture 8" descr="http://idf.ffme.fr/wp-content/uploads/Affiche-R%C3%A9gion-Vitesse-23-03-2019.jpg">
            <a:extLst>
              <a:ext uri="{FF2B5EF4-FFF2-40B4-BE49-F238E27FC236}">
                <a16:creationId xmlns:a16="http://schemas.microsoft.com/office/drawing/2014/main" id="{F40631C0-6717-43B6-8FAD-6CBDBCF4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5272"/>
            <a:ext cx="3168352" cy="23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C1F7340-BF89-471B-BBA4-C1EB2314B036}"/>
              </a:ext>
            </a:extLst>
          </p:cNvPr>
          <p:cNvSpPr txBox="1"/>
          <p:nvPr/>
        </p:nvSpPr>
        <p:spPr>
          <a:xfrm>
            <a:off x="35748" y="355510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 grand merci à tous les bénévoles !!!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AAF4E72-E66C-4485-863E-6B35A079CA80}"/>
              </a:ext>
            </a:extLst>
          </p:cNvPr>
          <p:cNvSpPr txBox="1"/>
          <p:nvPr/>
        </p:nvSpPr>
        <p:spPr>
          <a:xfrm>
            <a:off x="4860032" y="4179014"/>
            <a:ext cx="412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bientôt d’autres compétitions !!!</a:t>
            </a:r>
          </a:p>
        </p:txBody>
      </p:sp>
    </p:spTree>
    <p:extLst>
      <p:ext uri="{BB962C8B-B14F-4D97-AF65-F5344CB8AC3E}">
        <p14:creationId xmlns:p14="http://schemas.microsoft.com/office/powerpoint/2010/main" val="204944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serialtrainer7.com/wp-content/uploads/2018/08/best-of-the-best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54" y="2192946"/>
            <a:ext cx="18160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1527" y="158096"/>
            <a:ext cx="7520940" cy="54864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3"/>
                </a:solidFill>
              </a:rPr>
              <a:t>la team</a:t>
            </a:r>
          </a:p>
        </p:txBody>
      </p:sp>
      <p:pic>
        <p:nvPicPr>
          <p:cNvPr id="4" name="Picture 2" descr="https://attachment.outlook.office.net/owa/perrinerottier@hotmail.com/service.svc/s/GetFileAttachment?id=AQMkADAwATE0OTIwLTQyNWYtZjJkZi0wMAItMDAKAEYAAAPGaoKCAP7vnkyWDBaUQjy5KwcAXHaFzz23%2F02DmWEv89PfvgAAAgEMAAAAXHaFzz23%2F02DmWEv89PfvgAB6Muo5gAAAAESABAAY91vLTA2CU65Ny1jzBCsbQ%3D%3D&amp;X-OWA-CANARY=3MHea98vpECwzV_-nKXgluBLWcxCcdUYrduINBX_YjMkecQuUuK0_ehYMTPtg8_yiV7wqpdjzu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yNTYtMTExMzU4NDM1MVwiLFwicHVpZFwiOlwiMzYxODc3ODc4MDc2MTI3XCIsXCJvaWRcIjpcIjAwMDE0OTIwLTQyNWYtZjJkZ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gzNDkxNzgsIm5iZiI6MTUxODM0ODU3OH0.F435dDbhxiZWK2y_P9KZGTABmULKyrm52A6zeQ3d6IauhK8FepeuGXI3m8DJl3ErqA-nRgLCQF1fVBAKX1afi1bV8EiU-q_LJpNgfjo8e2c8pSy9XzFmoc-DbCuOf6ipl9P-MrXF-1PZsmMenpOJDQiKJdxzjjZAFjiKqhrLzMEvEgNO6UpnyXTbjFkhhLymKkDIU0DWQW0cC2-WdBOe0ZoyuB57aKGSG66Wubp7SJ0mKlrHD7JviI3_RwhLiXkkP2vh4K42tIykS6TDQTFW933wqSeT2Nou53aLFix-oOE-YL5WsTAo6lY7uizcZF-WzfD4SBq1bHKRMoLq9EgrlA&amp;owa=outlook.live.com&amp;isc=1&amp;isImagePreview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40953"/>
            <a:ext cx="2376264" cy="1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spala.fr/wp-content/uploads/PhotoCom/PONS%20Magali.jpg">
            <a:extLst>
              <a:ext uri="{FF2B5EF4-FFF2-40B4-BE49-F238E27FC236}">
                <a16:creationId xmlns:a16="http://schemas.microsoft.com/office/drawing/2014/main" id="{D48F0106-18FA-4FA5-B1A1-FA7BE4DE0C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1" y="2655664"/>
            <a:ext cx="2322395" cy="1544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spala.fr/wp-content/uploads/PhotoCom/TONG%20Alexandre.jpg">
            <a:extLst>
              <a:ext uri="{FF2B5EF4-FFF2-40B4-BE49-F238E27FC236}">
                <a16:creationId xmlns:a16="http://schemas.microsoft.com/office/drawing/2014/main" id="{05E1160B-A33C-4301-9EFA-23B18C1E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34" y="548680"/>
            <a:ext cx="2637064" cy="17536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spala.fr/wp-content/uploads/PhotoCom/ROMAND%20Bruno.jpg">
            <a:extLst>
              <a:ext uri="{FF2B5EF4-FFF2-40B4-BE49-F238E27FC236}">
                <a16:creationId xmlns:a16="http://schemas.microsoft.com/office/drawing/2014/main" id="{C9FFB871-BC94-4980-8CEA-A9611078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3003965"/>
            <a:ext cx="2592287" cy="17238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spala.fr/wp-content/uploads/PhotoCom/SOULAINE%20Anne.jpg">
            <a:extLst>
              <a:ext uri="{FF2B5EF4-FFF2-40B4-BE49-F238E27FC236}">
                <a16:creationId xmlns:a16="http://schemas.microsoft.com/office/drawing/2014/main" id="{15F7DF83-07E6-4A58-8946-E7A9CB65C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96" y="648962"/>
            <a:ext cx="2486261" cy="16533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spala.fr/wp-content/uploads/2017/Trombi/MITSUNAGA%20Urara.jpg">
            <a:extLst>
              <a:ext uri="{FF2B5EF4-FFF2-40B4-BE49-F238E27FC236}">
                <a16:creationId xmlns:a16="http://schemas.microsoft.com/office/drawing/2014/main" id="{91D5F9F7-CE71-4169-BFA8-317CDACD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59369"/>
            <a:ext cx="2447915" cy="1627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961" y="4200057"/>
            <a:ext cx="25571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Magali</a:t>
            </a:r>
          </a:p>
        </p:txBody>
      </p:sp>
      <p:sp>
        <p:nvSpPr>
          <p:cNvPr id="6" name="AutoShape 4" descr="RÃ©sultat de recherche d'images pour &quot;les meilleur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85782" y="2192946"/>
            <a:ext cx="25571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49255" y="5500985"/>
            <a:ext cx="25571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Urara</a:t>
            </a:r>
            <a:endParaRPr lang="fr-FR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9674" y="2284050"/>
            <a:ext cx="25571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Alex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88224" y="4661722"/>
            <a:ext cx="25571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Bruno</a:t>
            </a:r>
          </a:p>
        </p:txBody>
      </p:sp>
    </p:spTree>
    <p:extLst>
      <p:ext uri="{BB962C8B-B14F-4D97-AF65-F5344CB8AC3E}">
        <p14:creationId xmlns:p14="http://schemas.microsoft.com/office/powerpoint/2010/main" val="4167088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1113</TotalTime>
  <Words>180</Words>
  <Application>Microsoft Office PowerPoint</Application>
  <PresentationFormat>Affichage à l'écran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inherit</vt:lpstr>
      <vt:lpstr>Tunga</vt:lpstr>
      <vt:lpstr>Wingdings</vt:lpstr>
      <vt:lpstr>Angles</vt:lpstr>
      <vt:lpstr>ASPALA ANTONY ESCALADE </vt:lpstr>
      <vt:lpstr>FORMATIONS</vt:lpstr>
      <vt:lpstr>PASSEPORTS</vt:lpstr>
      <vt:lpstr>PASSEPORTS Planning</vt:lpstr>
      <vt:lpstr>Nos ASPALALIENS EN COMPETITIONS</vt:lpstr>
      <vt:lpstr>ORGANISATION DE COMPETITIONS</vt:lpstr>
      <vt:lpstr>la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ASPALA ANTONY ESCALADE</dc:title>
  <dc:creator>PERRINE</dc:creator>
  <cp:lastModifiedBy>Magali PONS</cp:lastModifiedBy>
  <cp:revision>74</cp:revision>
  <dcterms:created xsi:type="dcterms:W3CDTF">2018-02-11T11:27:54Z</dcterms:created>
  <dcterms:modified xsi:type="dcterms:W3CDTF">2019-04-24T21:17:30Z</dcterms:modified>
</cp:coreProperties>
</file>