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5" r:id="rId2"/>
    <p:sldId id="285" r:id="rId3"/>
    <p:sldId id="287" r:id="rId4"/>
    <p:sldId id="286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E9FC"/>
    <a:srgbClr val="FDC21B"/>
    <a:srgbClr val="FF11FF"/>
    <a:srgbClr val="6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56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9EC19-7ED2-485F-AE31-9A5208D71A12}" type="datetimeFigureOut">
              <a:rPr lang="fr-FR" smtClean="0"/>
              <a:pPr/>
              <a:t>24/04/2019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99109-A053-42BB-ADDE-077F625D5CE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333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5E28-5134-4D0A-A654-660A176D0CCC}" type="datetimeFigureOut">
              <a:rPr lang="fr-FR" smtClean="0"/>
              <a:pPr/>
              <a:t>24/04/2019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7CF2-EC47-4DA5-B60A-D5755AF186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5E28-5134-4D0A-A654-660A176D0CCC}" type="datetimeFigureOut">
              <a:rPr lang="fr-FR" smtClean="0"/>
              <a:pPr/>
              <a:t>24/04/2019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7CF2-EC47-4DA5-B60A-D5755AF186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5E28-5134-4D0A-A654-660A176D0CCC}" type="datetimeFigureOut">
              <a:rPr lang="fr-FR" smtClean="0"/>
              <a:pPr/>
              <a:t>24/04/2019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7CF2-EC47-4DA5-B60A-D5755AF186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5E28-5134-4D0A-A654-660A176D0CCC}" type="datetimeFigureOut">
              <a:rPr lang="fr-FR" smtClean="0"/>
              <a:pPr/>
              <a:t>24/04/2019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7CF2-EC47-4DA5-B60A-D5755AF186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5E28-5134-4D0A-A654-660A176D0CCC}" type="datetimeFigureOut">
              <a:rPr lang="fr-FR" smtClean="0"/>
              <a:pPr/>
              <a:t>24/04/2019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7CF2-EC47-4DA5-B60A-D5755AF186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5E28-5134-4D0A-A654-660A176D0CCC}" type="datetimeFigureOut">
              <a:rPr lang="fr-FR" smtClean="0"/>
              <a:pPr/>
              <a:t>24/04/2019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7CF2-EC47-4DA5-B60A-D5755AF1860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5E28-5134-4D0A-A654-660A176D0CCC}" type="datetimeFigureOut">
              <a:rPr lang="fr-FR" smtClean="0"/>
              <a:pPr/>
              <a:t>24/04/2019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7CF2-EC47-4DA5-B60A-D5755AF186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5E28-5134-4D0A-A654-660A176D0CCC}" type="datetimeFigureOut">
              <a:rPr lang="fr-FR" smtClean="0"/>
              <a:pPr/>
              <a:t>24/04/2019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7CF2-EC47-4DA5-B60A-D5755AF186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5E28-5134-4D0A-A654-660A176D0CCC}" type="datetimeFigureOut">
              <a:rPr lang="fr-FR" smtClean="0"/>
              <a:pPr/>
              <a:t>24/04/2019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7CF2-EC47-4DA5-B60A-D5755AF186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5E28-5134-4D0A-A654-660A176D0CCC}" type="datetimeFigureOut">
              <a:rPr lang="fr-FR" smtClean="0"/>
              <a:pPr/>
              <a:t>24/04/2019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547CF2-EC47-4DA5-B60A-D5755AF186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5E28-5134-4D0A-A654-660A176D0CCC}" type="datetimeFigureOut">
              <a:rPr lang="fr-FR" smtClean="0"/>
              <a:pPr/>
              <a:t>24/04/2019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7CF2-EC47-4DA5-B60A-D5755AF186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4475E28-5134-4D0A-A654-660A176D0CCC}" type="datetimeFigureOut">
              <a:rPr lang="fr-FR" smtClean="0"/>
              <a:pPr/>
              <a:t>24/04/2019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0547CF2-EC47-4DA5-B60A-D5755AF186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3"/>
                </a:solidFill>
              </a:rPr>
              <a:t>Commission communication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Objectifs :</a:t>
            </a:r>
          </a:p>
          <a:p>
            <a:pPr lvl="1"/>
            <a:endParaRPr lang="fr-FR" b="0" dirty="0"/>
          </a:p>
          <a:p>
            <a:pPr lvl="1">
              <a:lnSpc>
                <a:spcPct val="150000"/>
              </a:lnSpc>
            </a:pPr>
            <a:r>
              <a:rPr lang="fr-FR" b="0" dirty="0"/>
              <a:t>Gérer le site internet et espace membre</a:t>
            </a:r>
          </a:p>
          <a:p>
            <a:pPr lvl="1">
              <a:lnSpc>
                <a:spcPct val="150000"/>
              </a:lnSpc>
            </a:pPr>
            <a:r>
              <a:rPr lang="fr-FR" b="0" dirty="0"/>
              <a:t>Gérer le </a:t>
            </a:r>
            <a:r>
              <a:rPr lang="fr-FR" b="0" dirty="0" err="1"/>
              <a:t>Community</a:t>
            </a:r>
            <a:r>
              <a:rPr lang="fr-FR" b="0" dirty="0"/>
              <a:t> management du groupe </a:t>
            </a:r>
            <a:r>
              <a:rPr lang="fr-FR" b="0" dirty="0" err="1"/>
              <a:t>Facebook</a:t>
            </a:r>
            <a:endParaRPr lang="fr-FR" b="0" dirty="0"/>
          </a:p>
          <a:p>
            <a:pPr lvl="1">
              <a:lnSpc>
                <a:spcPct val="150000"/>
              </a:lnSpc>
            </a:pPr>
            <a:r>
              <a:rPr lang="fr-FR" b="0" dirty="0"/>
              <a:t>Communication du club en interne</a:t>
            </a:r>
          </a:p>
          <a:p>
            <a:pPr lvl="1">
              <a:lnSpc>
                <a:spcPct val="150000"/>
              </a:lnSpc>
            </a:pPr>
            <a:r>
              <a:rPr lang="fr-FR" b="0" dirty="0"/>
              <a:t>Promouvoir les activités du club, mettre en valeur ses résultats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R</a:t>
            </a:r>
            <a:r>
              <a:rPr lang="fr-FR" b="0" dirty="0"/>
              <a:t>echercher des partenariats, sponsors ou mécénats</a:t>
            </a:r>
          </a:p>
          <a:p>
            <a:pPr lvl="1">
              <a:lnSpc>
                <a:spcPct val="150000"/>
              </a:lnSpc>
            </a:pPr>
            <a:r>
              <a:rPr lang="fr-FR" b="0" dirty="0"/>
              <a:t>Gérer avec le Président les éventuelles relations avec la presse</a:t>
            </a:r>
          </a:p>
        </p:txBody>
      </p:sp>
      <p:pic>
        <p:nvPicPr>
          <p:cNvPr id="4" name="Picture 2" descr="https://attachment.outlook.office.net/owa/perrinerottier@hotmail.com/service.svc/s/GetFileAttachment?id=AQMkADAwATE0OTIwLTQyNWYtZjJkZi0wMAItMDAKAEYAAAPGaoKCAP7vnkyWDBaUQjy5KwcAXHaFzz23%2F02DmWEv89PfvgAAAgEMAAAAXHaFzz23%2F02DmWEv89PfvgAB6Muo5gAAAAESABAAY91vLTA2CU65Ny1jzBCsbQ%3D%3D&amp;X-OWA-CANARY=3MHea98vpECwzV_-nKXgluBLWcxCcdUYrduINBX_YjMkecQuUuK0_ehYMTPtg8_yiV7wqpdjzuE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ODQyNTYtMTExMzU4NDM1MVwiLFwicHVpZFwiOlwiMzYxODc3ODc4MDc2MTI3XCIsXCJvaWRcIjpcIjAwMDE0OTIwLTQyNWYtZjJkZi0wMDAwLTAwMDAwMDAwMDAwMFwiLFwic2NvcGVcIjpcIk93YURvd25sb2FkXCJ9IiwiaXNzIjoiMDAwMDAwMDItMDAwMC0wZmYxLWNlMDAtMDAwMDAwMDAwMDAwQDg0ZGY5ZTdmLWU5ZjYtNDBhZi1iNDM1LWFhYWFhYWFhYWFhYSIsImF1ZCI6IjAwMDAwMDAyLTAwMDAtMGZmMS1jZTAwLTAwMDAwMDAwMDAwMC9hdHRhY2htZW50Lm91dGxvb2sub2ZmaWNlLm5ldEA4NGRmOWU3Zi1lOWY2LTQwYWYtYjQzNS1hYWFhYWFhYWFhYWEiLCJleHAiOjE1MTgzNDkxNzgsIm5iZiI6MTUxODM0ODU3OH0.F435dDbhxiZWK2y_P9KZGTABmULKyrm52A6zeQ3d6IauhK8FepeuGXI3m8DJl3ErqA-nRgLCQF1fVBAKX1afi1bV8EiU-q_LJpNgfjo8e2c8pSy9XzFmoc-DbCuOf6ipl9P-MrXF-1PZsmMenpOJDQiKJdxzjjZAFjiKqhrLzMEvEgNO6UpnyXTbjFkhhLymKkDIU0DWQW0cC2-WdBOe0ZoyuB57aKGSG66Wubp7SJ0mKlrHD7JviI3_RwhLiXkkP2vh4K42tIykS6TDQTFW933wqSeT2Nou53aLFix-oOE-YL5WsTAo6lY7uizcZF-WzfD4SBq1bHKRMoLq9EgrlA&amp;owa=outlook.live.com&amp;isc=1&amp;isImagePreview=Tr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972" y="5373216"/>
            <a:ext cx="2376264" cy="124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707904" y="6309320"/>
            <a:ext cx="4724400" cy="274320"/>
          </a:xfrm>
        </p:spPr>
        <p:txBody>
          <a:bodyPr/>
          <a:lstStyle/>
          <a:p>
            <a:r>
              <a:rPr lang="fr-FR" sz="1400" dirty="0"/>
              <a:t>Bilan Moral</a:t>
            </a:r>
          </a:p>
        </p:txBody>
      </p:sp>
    </p:spTree>
    <p:extLst>
      <p:ext uri="{BB962C8B-B14F-4D97-AF65-F5344CB8AC3E}">
        <p14:creationId xmlns:p14="http://schemas.microsoft.com/office/powerpoint/2010/main" val="4009857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3"/>
                </a:solidFill>
              </a:rPr>
              <a:t>Commission communication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actions menées en 2018 :</a:t>
            </a:r>
          </a:p>
          <a:p>
            <a:endParaRPr lang="fr-FR" dirty="0"/>
          </a:p>
        </p:txBody>
      </p:sp>
      <p:pic>
        <p:nvPicPr>
          <p:cNvPr id="4" name="Picture 2" descr="https://attachment.outlook.office.net/owa/perrinerottier@hotmail.com/service.svc/s/GetFileAttachment?id=AQMkADAwATE0OTIwLTQyNWYtZjJkZi0wMAItMDAKAEYAAAPGaoKCAP7vnkyWDBaUQjy5KwcAXHaFzz23%2F02DmWEv89PfvgAAAgEMAAAAXHaFzz23%2F02DmWEv89PfvgAB6Muo5gAAAAESABAAY91vLTA2CU65Ny1jzBCsbQ%3D%3D&amp;X-OWA-CANARY=3MHea98vpECwzV_-nKXgluBLWcxCcdUYrduINBX_YjMkecQuUuK0_ehYMTPtg8_yiV7wqpdjzuE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ODQyNTYtMTExMzU4NDM1MVwiLFwicHVpZFwiOlwiMzYxODc3ODc4MDc2MTI3XCIsXCJvaWRcIjpcIjAwMDE0OTIwLTQyNWYtZjJkZi0wMDAwLTAwMDAwMDAwMDAwMFwiLFwic2NvcGVcIjpcIk93YURvd25sb2FkXCJ9IiwiaXNzIjoiMDAwMDAwMDItMDAwMC0wZmYxLWNlMDAtMDAwMDAwMDAwMDAwQDg0ZGY5ZTdmLWU5ZjYtNDBhZi1iNDM1LWFhYWFhYWFhYWFhYSIsImF1ZCI6IjAwMDAwMDAyLTAwMDAtMGZmMS1jZTAwLTAwMDAwMDAwMDAwMC9hdHRhY2htZW50Lm91dGxvb2sub2ZmaWNlLm5ldEA4NGRmOWU3Zi1lOWY2LTQwYWYtYjQzNS1hYWFhYWFhYWFhYWEiLCJleHAiOjE1MTgzNDkxNzgsIm5iZiI6MTUxODM0ODU3OH0.F435dDbhxiZWK2y_P9KZGTABmULKyrm52A6zeQ3d6IauhK8FepeuGXI3m8DJl3ErqA-nRgLCQF1fVBAKX1afi1bV8EiU-q_LJpNgfjo8e2c8pSy9XzFmoc-DbCuOf6ipl9P-MrXF-1PZsmMenpOJDQiKJdxzjjZAFjiKqhrLzMEvEgNO6UpnyXTbjFkhhLymKkDIU0DWQW0cC2-WdBOe0ZoyuB57aKGSG66Wubp7SJ0mKlrHD7JviI3_RwhLiXkkP2vh4K42tIykS6TDQTFW933wqSeT2Nou53aLFix-oOE-YL5WsTAo6lY7uizcZF-WzfD4SBq1bHKRMoLq9EgrlA&amp;owa=outlook.live.com&amp;isc=1&amp;isImagePreview=Tr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972" y="5373216"/>
            <a:ext cx="2376264" cy="124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707904" y="6309320"/>
            <a:ext cx="4724400" cy="274320"/>
          </a:xfrm>
        </p:spPr>
        <p:txBody>
          <a:bodyPr/>
          <a:lstStyle/>
          <a:p>
            <a:r>
              <a:rPr lang="fr-FR" sz="1400" dirty="0"/>
              <a:t>Bilan Moral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103" y="1484784"/>
            <a:ext cx="1997641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140968"/>
            <a:ext cx="1401989" cy="3117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556792"/>
            <a:ext cx="2448272" cy="190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284984"/>
            <a:ext cx="3024336" cy="198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1844824"/>
            <a:ext cx="2540124" cy="194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www.aspala.fr/wp-content/uploads/2018/06/flyers.jpg"/>
          <p:cNvPicPr>
            <a:picLocks noChangeAspect="1" noChangeArrowheads="1"/>
          </p:cNvPicPr>
          <p:nvPr/>
        </p:nvPicPr>
        <p:blipFill>
          <a:blip r:embed="rId8" cstate="print"/>
          <a:srcRect t="589" r="836"/>
          <a:stretch>
            <a:fillRect/>
          </a:stretch>
        </p:blipFill>
        <p:spPr bwMode="auto">
          <a:xfrm>
            <a:off x="6372200" y="836712"/>
            <a:ext cx="1903371" cy="2710231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3068960"/>
            <a:ext cx="1998507" cy="282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985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3"/>
                </a:solidFill>
              </a:rPr>
              <a:t>Commission communication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840540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Actions 2019 :</a:t>
            </a:r>
          </a:p>
          <a:p>
            <a:endParaRPr lang="fr-FR" dirty="0"/>
          </a:p>
          <a:p>
            <a:pPr lvl="1"/>
            <a:r>
              <a:rPr lang="fr-FR" b="0" dirty="0"/>
              <a:t>Evènements</a:t>
            </a:r>
          </a:p>
          <a:p>
            <a:pPr lvl="2"/>
            <a:r>
              <a:rPr lang="fr-FR" dirty="0"/>
              <a:t>Championnat de vitesse le samedi 23 mars</a:t>
            </a:r>
            <a:endParaRPr lang="fr-FR" b="0" dirty="0"/>
          </a:p>
          <a:p>
            <a:pPr lvl="2"/>
            <a:r>
              <a:rPr lang="fr-FR" dirty="0"/>
              <a:t>Portes Ouvertes le dimanche 26 mai</a:t>
            </a:r>
          </a:p>
          <a:p>
            <a:pPr lvl="2"/>
            <a:r>
              <a:rPr lang="fr-FR" b="0" dirty="0"/>
              <a:t>Inauguration officielle avec la Mairie en Juin</a:t>
            </a:r>
          </a:p>
          <a:p>
            <a:pPr lvl="2"/>
            <a:r>
              <a:rPr lang="fr-FR" dirty="0"/>
              <a:t>Forum des Associations en Septembre</a:t>
            </a:r>
          </a:p>
          <a:p>
            <a:pPr lvl="2"/>
            <a:endParaRPr lang="fr-FR" dirty="0"/>
          </a:p>
          <a:p>
            <a:pPr lvl="1"/>
            <a:r>
              <a:rPr lang="fr-FR" dirty="0"/>
              <a:t>Site internet :</a:t>
            </a:r>
          </a:p>
          <a:p>
            <a:pPr lvl="2"/>
            <a:r>
              <a:rPr lang="fr-FR" dirty="0"/>
              <a:t>Règlement des adhésions sur internet</a:t>
            </a:r>
          </a:p>
          <a:p>
            <a:pPr lvl="2"/>
            <a:r>
              <a:rPr lang="fr-FR" dirty="0"/>
              <a:t>Mise à jour et créations d’actualité</a:t>
            </a:r>
          </a:p>
          <a:p>
            <a:pPr lvl="2"/>
            <a:endParaRPr lang="fr-FR" dirty="0"/>
          </a:p>
          <a:p>
            <a:pPr lvl="1"/>
            <a:r>
              <a:rPr lang="fr-FR" b="0" dirty="0"/>
              <a:t>Communication :</a:t>
            </a:r>
          </a:p>
          <a:p>
            <a:pPr lvl="2"/>
            <a:r>
              <a:rPr lang="fr-FR" dirty="0"/>
              <a:t>1 newsletter tous les 2 mois</a:t>
            </a:r>
          </a:p>
          <a:p>
            <a:pPr lvl="2"/>
            <a:r>
              <a:rPr lang="fr-FR" dirty="0"/>
              <a:t>Création de nouveaux outils : </a:t>
            </a:r>
            <a:r>
              <a:rPr lang="fr-FR" dirty="0" err="1"/>
              <a:t>flyers</a:t>
            </a:r>
            <a:r>
              <a:rPr lang="fr-FR" dirty="0"/>
              <a:t>, posters, kakémono</a:t>
            </a:r>
          </a:p>
          <a:p>
            <a:pPr lvl="2">
              <a:buNone/>
            </a:pPr>
            <a:endParaRPr lang="fr-FR" dirty="0"/>
          </a:p>
        </p:txBody>
      </p:sp>
      <p:pic>
        <p:nvPicPr>
          <p:cNvPr id="4" name="Picture 2" descr="https://attachment.outlook.office.net/owa/perrinerottier@hotmail.com/service.svc/s/GetFileAttachment?id=AQMkADAwATE0OTIwLTQyNWYtZjJkZi0wMAItMDAKAEYAAAPGaoKCAP7vnkyWDBaUQjy5KwcAXHaFzz23%2F02DmWEv89PfvgAAAgEMAAAAXHaFzz23%2F02DmWEv89PfvgAB6Muo5gAAAAESABAAY91vLTA2CU65Ny1jzBCsbQ%3D%3D&amp;X-OWA-CANARY=3MHea98vpECwzV_-nKXgluBLWcxCcdUYrduINBX_YjMkecQuUuK0_ehYMTPtg8_yiV7wqpdjzuE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ODQyNTYtMTExMzU4NDM1MVwiLFwicHVpZFwiOlwiMzYxODc3ODc4MDc2MTI3XCIsXCJvaWRcIjpcIjAwMDE0OTIwLTQyNWYtZjJkZi0wMDAwLTAwMDAwMDAwMDAwMFwiLFwic2NvcGVcIjpcIk93YURvd25sb2FkXCJ9IiwiaXNzIjoiMDAwMDAwMDItMDAwMC0wZmYxLWNlMDAtMDAwMDAwMDAwMDAwQDg0ZGY5ZTdmLWU5ZjYtNDBhZi1iNDM1LWFhYWFhYWFhYWFhYSIsImF1ZCI6IjAwMDAwMDAyLTAwMDAtMGZmMS1jZTAwLTAwMDAwMDAwMDAwMC9hdHRhY2htZW50Lm91dGxvb2sub2ZmaWNlLm5ldEA4NGRmOWU3Zi1lOWY2LTQwYWYtYjQzNS1hYWFhYWFhYWFhYWEiLCJleHAiOjE1MTgzNDkxNzgsIm5iZiI6MTUxODM0ODU3OH0.F435dDbhxiZWK2y_P9KZGTABmULKyrm52A6zeQ3d6IauhK8FepeuGXI3m8DJl3ErqA-nRgLCQF1fVBAKX1afi1bV8EiU-q_LJpNgfjo8e2c8pSy9XzFmoc-DbCuOf6ipl9P-MrXF-1PZsmMenpOJDQiKJdxzjjZAFjiKqhrLzMEvEgNO6UpnyXTbjFkhhLymKkDIU0DWQW0cC2-WdBOe0ZoyuB57aKGSG66Wubp7SJ0mKlrHD7JviI3_RwhLiXkkP2vh4K42tIykS6TDQTFW933wqSeT2Nou53aLFix-oOE-YL5WsTAo6lY7uizcZF-WzfD4SBq1bHKRMoLq9EgrlA&amp;owa=outlook.live.com&amp;isc=1&amp;isImagePreview=Tr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972" y="5373216"/>
            <a:ext cx="2376264" cy="124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707904" y="6309320"/>
            <a:ext cx="4724400" cy="274320"/>
          </a:xfrm>
        </p:spPr>
        <p:txBody>
          <a:bodyPr/>
          <a:lstStyle/>
          <a:p>
            <a:r>
              <a:rPr lang="fr-FR" sz="1400" dirty="0"/>
              <a:t>Bilan Moral</a:t>
            </a:r>
          </a:p>
        </p:txBody>
      </p:sp>
    </p:spTree>
    <p:extLst>
      <p:ext uri="{BB962C8B-B14F-4D97-AF65-F5344CB8AC3E}">
        <p14:creationId xmlns:p14="http://schemas.microsoft.com/office/powerpoint/2010/main" val="4009857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3"/>
                </a:solidFill>
              </a:rPr>
              <a:t>Commission communication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membres :</a:t>
            </a:r>
          </a:p>
          <a:p>
            <a:endParaRPr lang="fr-FR" dirty="0"/>
          </a:p>
        </p:txBody>
      </p:sp>
      <p:pic>
        <p:nvPicPr>
          <p:cNvPr id="4" name="Picture 2" descr="https://attachment.outlook.office.net/owa/perrinerottier@hotmail.com/service.svc/s/GetFileAttachment?id=AQMkADAwATE0OTIwLTQyNWYtZjJkZi0wMAItMDAKAEYAAAPGaoKCAP7vnkyWDBaUQjy5KwcAXHaFzz23%2F02DmWEv89PfvgAAAgEMAAAAXHaFzz23%2F02DmWEv89PfvgAB6Muo5gAAAAESABAAY91vLTA2CU65Ny1jzBCsbQ%3D%3D&amp;X-OWA-CANARY=3MHea98vpECwzV_-nKXgluBLWcxCcdUYrduINBX_YjMkecQuUuK0_ehYMTPtg8_yiV7wqpdjzuE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ODQyNTYtMTExMzU4NDM1MVwiLFwicHVpZFwiOlwiMzYxODc3ODc4MDc2MTI3XCIsXCJvaWRcIjpcIjAwMDE0OTIwLTQyNWYtZjJkZi0wMDAwLTAwMDAwMDAwMDAwMFwiLFwic2NvcGVcIjpcIk93YURvd25sb2FkXCJ9IiwiaXNzIjoiMDAwMDAwMDItMDAwMC0wZmYxLWNlMDAtMDAwMDAwMDAwMDAwQDg0ZGY5ZTdmLWU5ZjYtNDBhZi1iNDM1LWFhYWFhYWFhYWFhYSIsImF1ZCI6IjAwMDAwMDAyLTAwMDAtMGZmMS1jZTAwLTAwMDAwMDAwMDAwMC9hdHRhY2htZW50Lm91dGxvb2sub2ZmaWNlLm5ldEA4NGRmOWU3Zi1lOWY2LTQwYWYtYjQzNS1hYWFhYWFhYWFhYWEiLCJleHAiOjE1MTgzNDkxNzgsIm5iZiI6MTUxODM0ODU3OH0.F435dDbhxiZWK2y_P9KZGTABmULKyrm52A6zeQ3d6IauhK8FepeuGXI3m8DJl3ErqA-nRgLCQF1fVBAKX1afi1bV8EiU-q_LJpNgfjo8e2c8pSy9XzFmoc-DbCuOf6ipl9P-MrXF-1PZsmMenpOJDQiKJdxzjjZAFjiKqhrLzMEvEgNO6UpnyXTbjFkhhLymKkDIU0DWQW0cC2-WdBOe0ZoyuB57aKGSG66Wubp7SJ0mKlrHD7JviI3_RwhLiXkkP2vh4K42tIykS6TDQTFW933wqSeT2Nou53aLFix-oOE-YL5WsTAo6lY7uizcZF-WzfD4SBq1bHKRMoLq9EgrlA&amp;owa=outlook.live.com&amp;isc=1&amp;isImagePreview=Tr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972" y="5373216"/>
            <a:ext cx="2376264" cy="124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707904" y="6309320"/>
            <a:ext cx="4724400" cy="274320"/>
          </a:xfrm>
        </p:spPr>
        <p:txBody>
          <a:bodyPr/>
          <a:lstStyle/>
          <a:p>
            <a:r>
              <a:rPr lang="fr-FR" sz="1400" dirty="0"/>
              <a:t>Bilan Moral</a:t>
            </a:r>
          </a:p>
        </p:txBody>
      </p:sp>
      <p:pic>
        <p:nvPicPr>
          <p:cNvPr id="7" name="Image 6" descr="PICAUD Emmanue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84784"/>
            <a:ext cx="2165654" cy="1440160"/>
          </a:xfrm>
          <a:prstGeom prst="rect">
            <a:avLst/>
          </a:prstGeom>
        </p:spPr>
      </p:pic>
      <p:pic>
        <p:nvPicPr>
          <p:cNvPr id="8" name="Image 7" descr="PONS Magal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86466" y="1484784"/>
            <a:ext cx="2165654" cy="1440160"/>
          </a:xfrm>
          <a:prstGeom prst="rect">
            <a:avLst/>
          </a:prstGeom>
        </p:spPr>
      </p:pic>
      <p:pic>
        <p:nvPicPr>
          <p:cNvPr id="9" name="Image 8" descr="RAGOT Olivi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46306" y="3284984"/>
            <a:ext cx="2165654" cy="144016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971600" y="2924944"/>
            <a:ext cx="720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>
              <a:tabLst>
                <a:tab pos="3498850" algn="ctr"/>
                <a:tab pos="6819900" algn="r"/>
                <a:tab pos="7181850" algn="r"/>
              </a:tabLst>
            </a:pPr>
            <a:r>
              <a:rPr lang="fr-FR" sz="1200" dirty="0"/>
              <a:t>Emma	Magali	Mélanie</a:t>
            </a:r>
          </a:p>
        </p:txBody>
      </p:sp>
      <p:pic>
        <p:nvPicPr>
          <p:cNvPr id="11" name="Image 10" descr="REMAUD Sébastie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3285144"/>
            <a:ext cx="2165414" cy="1440000"/>
          </a:xfrm>
          <a:prstGeom prst="rect">
            <a:avLst/>
          </a:prstGeom>
        </p:spPr>
      </p:pic>
      <p:sp>
        <p:nvSpPr>
          <p:cNvPr id="12" name="Rectangle à coins arrondis 11"/>
          <p:cNvSpPr/>
          <p:nvPr/>
        </p:nvSpPr>
        <p:spPr>
          <a:xfrm>
            <a:off x="6516216" y="1484784"/>
            <a:ext cx="2160000" cy="1440000"/>
          </a:xfrm>
          <a:prstGeom prst="roundRect">
            <a:avLst>
              <a:gd name="adj" fmla="val 4853"/>
            </a:avLst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971600" y="4725144"/>
            <a:ext cx="720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>
              <a:tabLst>
                <a:tab pos="2063750" algn="ctr"/>
                <a:tab pos="5022850" algn="ctr"/>
                <a:tab pos="6819900" algn="r"/>
                <a:tab pos="7181850" algn="r"/>
              </a:tabLst>
            </a:pPr>
            <a:r>
              <a:rPr lang="fr-FR" sz="1200" dirty="0"/>
              <a:t>	Olivier	</a:t>
            </a:r>
            <a:r>
              <a:rPr lang="fr-FR" sz="1200" dirty="0" err="1"/>
              <a:t>Seb</a:t>
            </a:r>
            <a:endParaRPr lang="fr-FR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09261">
            <a:off x="7226866" y="277369"/>
            <a:ext cx="1288564" cy="96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 rot="20837442">
            <a:off x="-432331" y="4905987"/>
            <a:ext cx="38031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dirty="0">
                <a:ln w="18415" cmpd="sng">
                  <a:noFill/>
                  <a:prstDash val="solid"/>
                </a:ln>
                <a:gradFill flip="none" rotWithShape="1">
                  <a:gsLst>
                    <a:gs pos="48000">
                      <a:srgbClr val="6FE7FF"/>
                    </a:gs>
                    <a:gs pos="63000">
                      <a:srgbClr val="FF11FF"/>
                    </a:gs>
                    <a:gs pos="57000">
                      <a:srgbClr val="FDC21B"/>
                    </a:gs>
                  </a:gsLst>
                  <a:lin ang="1200000" scaled="0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Nous avons besoins de bénévoles  </a:t>
            </a:r>
          </a:p>
        </p:txBody>
      </p:sp>
      <p:sp>
        <p:nvSpPr>
          <p:cNvPr id="23" name="Sourire 22"/>
          <p:cNvSpPr/>
          <p:nvPr/>
        </p:nvSpPr>
        <p:spPr>
          <a:xfrm rot="20501634">
            <a:off x="2692500" y="5179833"/>
            <a:ext cx="711406" cy="67479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85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1063</TotalTime>
  <Words>141</Words>
  <Application>Microsoft Office PowerPoint</Application>
  <PresentationFormat>Affichage à l'écran (4:3)</PresentationFormat>
  <Paragraphs>36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Calibri</vt:lpstr>
      <vt:lpstr>Franklin Gothic Book</vt:lpstr>
      <vt:lpstr>Franklin Gothic Medium</vt:lpstr>
      <vt:lpstr>Tunga</vt:lpstr>
      <vt:lpstr>Wingdings</vt:lpstr>
      <vt:lpstr>Angles</vt:lpstr>
      <vt:lpstr>Commission communication</vt:lpstr>
      <vt:lpstr>Commission communication</vt:lpstr>
      <vt:lpstr>Commission communication</vt:lpstr>
      <vt:lpstr>Commission communication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ASPALA ANTONY ESCALADE</dc:title>
  <dc:creator>PERRINE</dc:creator>
  <cp:lastModifiedBy>Magali PONS</cp:lastModifiedBy>
  <cp:revision>63</cp:revision>
  <dcterms:created xsi:type="dcterms:W3CDTF">2018-02-11T11:27:54Z</dcterms:created>
  <dcterms:modified xsi:type="dcterms:W3CDTF">2019-04-24T21:20:38Z</dcterms:modified>
</cp:coreProperties>
</file>