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60" r:id="rId4"/>
    <p:sldId id="261" r:id="rId5"/>
    <p:sldId id="259" r:id="rId6"/>
    <p:sldId id="258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4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6D565E-2AE3-483F-9558-EFD4777A775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6A15EDB-1698-4298-AC9F-F51222AADB47}">
      <dgm:prSet phldrT="[Texte]" custT="1"/>
      <dgm:spPr>
        <a:solidFill>
          <a:schemeClr val="accent3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600" b="1" dirty="0">
              <a:latin typeface="Comic Sans MS" panose="030F0702030302020204" pitchFamily="66" charset="0"/>
            </a:rPr>
            <a:t>Quoi?</a:t>
          </a:r>
        </a:p>
      </dgm:t>
    </dgm:pt>
    <dgm:pt modelId="{28AE511C-49F1-494F-9F17-8BCAE9CAC6AD}" type="parTrans" cxnId="{7D25DCA8-336B-4712-B219-8FFE54885C39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9D2B388D-4C93-41CB-96A2-DC3BB2660FBF}" type="sibTrans" cxnId="{7D25DCA8-336B-4712-B219-8FFE54885C39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DC00A08F-3AE4-45B0-93F1-F2D44388F506}">
      <dgm:prSet phldrT="[Texte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sz="1400" dirty="0">
              <a:latin typeface="Comic Sans MS" panose="030F0702030302020204" pitchFamily="66" charset="0"/>
            </a:rPr>
            <a:t>x3 - Voies</a:t>
          </a:r>
        </a:p>
      </dgm:t>
    </dgm:pt>
    <dgm:pt modelId="{46976074-ECCF-49D7-9DAD-4E8C5E3384D8}" type="parTrans" cxnId="{E10ED09F-5E67-4417-B16F-3AD7B67F4A15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57A169DC-6BAE-4C69-8CC5-6084FB2459B3}" type="sibTrans" cxnId="{E10ED09F-5E67-4417-B16F-3AD7B67F4A15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4E83689D-AA15-43E9-9FEC-DEEF344D380D}">
      <dgm:prSet phldrT="[Texte]" custT="1"/>
      <dgm:spPr>
        <a:solidFill>
          <a:schemeClr val="accent3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600" b="1" dirty="0">
              <a:latin typeface="Comic Sans MS" panose="030F0702030302020204" pitchFamily="66" charset="0"/>
            </a:rPr>
            <a:t>Où?</a:t>
          </a:r>
        </a:p>
      </dgm:t>
    </dgm:pt>
    <dgm:pt modelId="{F0850519-8687-4CE5-BBB5-06F45940BCCB}" type="parTrans" cxnId="{C5C1A855-81CB-49D1-95EA-381BEC39FE5D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BE74B9E2-9580-470A-8A36-3D15D6201A3F}" type="sibTrans" cxnId="{C5C1A855-81CB-49D1-95EA-381BEC39FE5D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5F4A5671-21AC-462D-9CBC-20778FF65454}">
      <dgm:prSet phldrT="[Texte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sz="1400" dirty="0" err="1">
              <a:latin typeface="Comic Sans MS" panose="030F0702030302020204" pitchFamily="66" charset="0"/>
            </a:rPr>
            <a:t>Nautil</a:t>
          </a:r>
          <a:r>
            <a:rPr lang="fr-FR" sz="1400" dirty="0">
              <a:latin typeface="Comic Sans MS" panose="030F0702030302020204" pitchFamily="66" charset="0"/>
            </a:rPr>
            <a:t> (77)</a:t>
          </a:r>
        </a:p>
      </dgm:t>
    </dgm:pt>
    <dgm:pt modelId="{C2193D34-259E-426F-904C-D071D945AEA8}" type="parTrans" cxnId="{3638C03C-CF82-4250-9E01-7A9167648B17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2630773C-A802-409E-A625-93A0810570C8}" type="sibTrans" cxnId="{3638C03C-CF82-4250-9E01-7A9167648B17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6BAFD69B-52D7-4ECA-A7E3-2C37CB9BC4F4}">
      <dgm:prSet phldrT="[Texte]" custT="1"/>
      <dgm:spPr>
        <a:solidFill>
          <a:schemeClr val="accent3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600" b="1" dirty="0">
              <a:latin typeface="Comic Sans MS" panose="030F0702030302020204" pitchFamily="66" charset="0"/>
            </a:rPr>
            <a:t>Quand?</a:t>
          </a:r>
        </a:p>
      </dgm:t>
    </dgm:pt>
    <dgm:pt modelId="{81E2D684-3F22-4038-94E2-6C6D43DAAB68}" type="parTrans" cxnId="{46B7FB57-742D-4582-A828-F369A4441B42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D70DE186-74F8-4EB5-8DC5-533593A7E14A}" type="sibTrans" cxnId="{46B7FB57-742D-4582-A828-F369A4441B42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546C3B12-057C-4C59-9C92-668600D32E7A}">
      <dgm:prSet phldrT="[Texte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sz="1400" dirty="0">
              <a:latin typeface="Comic Sans MS" panose="030F0702030302020204" pitchFamily="66" charset="0"/>
            </a:rPr>
            <a:t>janvier, avril et déc. </a:t>
          </a:r>
        </a:p>
      </dgm:t>
    </dgm:pt>
    <dgm:pt modelId="{87B3057B-2CE0-4EB0-87A8-54D8264A729F}" type="parTrans" cxnId="{A53C2457-75BF-4A49-9BEE-646E7D12EA42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12ED0540-FA68-4C15-BF46-AA173467F70D}" type="sibTrans" cxnId="{A53C2457-75BF-4A49-9BEE-646E7D12EA42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B7E6C66F-BA72-4A52-9F09-D3A1479CE8A0}">
      <dgm:prSet phldrT="[Texte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sz="1400" dirty="0">
              <a:latin typeface="Comic Sans MS" panose="030F0702030302020204" pitchFamily="66" charset="0"/>
            </a:rPr>
            <a:t>x1 - Bloc</a:t>
          </a:r>
        </a:p>
      </dgm:t>
    </dgm:pt>
    <dgm:pt modelId="{AC7DBCF0-9309-4E45-AA35-F7AAAF7D5307}" type="parTrans" cxnId="{94B2875B-68A4-4A83-B65B-9C1DE92F6E7B}">
      <dgm:prSet/>
      <dgm:spPr/>
      <dgm:t>
        <a:bodyPr/>
        <a:lstStyle/>
        <a:p>
          <a:endParaRPr lang="fr-FR"/>
        </a:p>
      </dgm:t>
    </dgm:pt>
    <dgm:pt modelId="{BB0847CF-EBD4-44F2-9438-B02EC7CD8BAE}" type="sibTrans" cxnId="{94B2875B-68A4-4A83-B65B-9C1DE92F6E7B}">
      <dgm:prSet/>
      <dgm:spPr/>
      <dgm:t>
        <a:bodyPr/>
        <a:lstStyle/>
        <a:p>
          <a:endParaRPr lang="fr-FR"/>
        </a:p>
      </dgm:t>
    </dgm:pt>
    <dgm:pt modelId="{962723ED-FAD3-46C3-A196-CC8A65149974}">
      <dgm:prSet phldrT="[Texte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sz="1400" dirty="0">
              <a:latin typeface="Comic Sans MS" panose="030F0702030302020204" pitchFamily="66" charset="0"/>
            </a:rPr>
            <a:t>Arkose Massy</a:t>
          </a:r>
        </a:p>
      </dgm:t>
    </dgm:pt>
    <dgm:pt modelId="{F8D351C8-9F5C-479C-A842-829DE6AE4F82}" type="parTrans" cxnId="{4EBC9B38-E20F-4373-BBC5-E8B06652CE72}">
      <dgm:prSet/>
      <dgm:spPr/>
      <dgm:t>
        <a:bodyPr/>
        <a:lstStyle/>
        <a:p>
          <a:endParaRPr lang="fr-FR"/>
        </a:p>
      </dgm:t>
    </dgm:pt>
    <dgm:pt modelId="{A2A5B94A-01FE-4B14-8FA3-544D7BB13768}" type="sibTrans" cxnId="{4EBC9B38-E20F-4373-BBC5-E8B06652CE72}">
      <dgm:prSet/>
      <dgm:spPr/>
      <dgm:t>
        <a:bodyPr/>
        <a:lstStyle/>
        <a:p>
          <a:endParaRPr lang="fr-FR"/>
        </a:p>
      </dgm:t>
    </dgm:pt>
    <dgm:pt modelId="{9726B92C-0E7B-4BB9-A09F-1CDDFD4B985A}">
      <dgm:prSet phldrT="[Texte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sz="1400" dirty="0">
              <a:latin typeface="Comic Sans MS" panose="030F0702030302020204" pitchFamily="66" charset="0"/>
            </a:rPr>
            <a:t>janvier</a:t>
          </a:r>
        </a:p>
      </dgm:t>
    </dgm:pt>
    <dgm:pt modelId="{33A8F1ED-7CEC-498C-B515-5C9CC116693F}" type="parTrans" cxnId="{7EBDB644-233F-47FC-A759-B265B40FEC0F}">
      <dgm:prSet/>
      <dgm:spPr/>
      <dgm:t>
        <a:bodyPr/>
        <a:lstStyle/>
        <a:p>
          <a:endParaRPr lang="fr-FR"/>
        </a:p>
      </dgm:t>
    </dgm:pt>
    <dgm:pt modelId="{96654840-D91F-451B-9778-AD1446AFF2B8}" type="sibTrans" cxnId="{7EBDB644-233F-47FC-A759-B265B40FEC0F}">
      <dgm:prSet/>
      <dgm:spPr/>
      <dgm:t>
        <a:bodyPr/>
        <a:lstStyle/>
        <a:p>
          <a:endParaRPr lang="fr-FR"/>
        </a:p>
      </dgm:t>
    </dgm:pt>
    <dgm:pt modelId="{7CE0BCE1-FEF7-4EEE-8AAB-D52FB6A3AE8F}" type="pres">
      <dgm:prSet presAssocID="{EC6D565E-2AE3-483F-9558-EFD4777A7750}" presName="Name0" presStyleCnt="0">
        <dgm:presLayoutVars>
          <dgm:dir/>
          <dgm:animLvl val="lvl"/>
          <dgm:resizeHandles val="exact"/>
        </dgm:presLayoutVars>
      </dgm:prSet>
      <dgm:spPr/>
    </dgm:pt>
    <dgm:pt modelId="{5C2D1B18-9D3A-451C-9868-2AEC6A057F77}" type="pres">
      <dgm:prSet presAssocID="{26A15EDB-1698-4298-AC9F-F51222AADB47}" presName="composite" presStyleCnt="0"/>
      <dgm:spPr/>
    </dgm:pt>
    <dgm:pt modelId="{035A608A-E678-4B30-9F1F-0658CB09694F}" type="pres">
      <dgm:prSet presAssocID="{26A15EDB-1698-4298-AC9F-F51222AADB4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7B6CA1C-72CA-46FA-A6B9-2B36E81CD4A6}" type="pres">
      <dgm:prSet presAssocID="{26A15EDB-1698-4298-AC9F-F51222AADB47}" presName="desTx" presStyleLbl="alignAccFollowNode1" presStyleIdx="0" presStyleCnt="3">
        <dgm:presLayoutVars>
          <dgm:bulletEnabled val="1"/>
        </dgm:presLayoutVars>
      </dgm:prSet>
      <dgm:spPr/>
    </dgm:pt>
    <dgm:pt modelId="{1D9A061A-5906-4129-AA91-BDB8E81C7066}" type="pres">
      <dgm:prSet presAssocID="{9D2B388D-4C93-41CB-96A2-DC3BB2660FBF}" presName="space" presStyleCnt="0"/>
      <dgm:spPr/>
    </dgm:pt>
    <dgm:pt modelId="{515BADE2-2BAD-4C82-ACC8-88CC7D4F0A58}" type="pres">
      <dgm:prSet presAssocID="{4E83689D-AA15-43E9-9FEC-DEEF344D380D}" presName="composite" presStyleCnt="0"/>
      <dgm:spPr/>
    </dgm:pt>
    <dgm:pt modelId="{C994B7C0-E5AF-42CB-B8F2-99305FFA8C00}" type="pres">
      <dgm:prSet presAssocID="{4E83689D-AA15-43E9-9FEC-DEEF344D380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C752E64-CD88-420F-BE85-D9A530213499}" type="pres">
      <dgm:prSet presAssocID="{4E83689D-AA15-43E9-9FEC-DEEF344D380D}" presName="desTx" presStyleLbl="alignAccFollowNode1" presStyleIdx="1" presStyleCnt="3">
        <dgm:presLayoutVars>
          <dgm:bulletEnabled val="1"/>
        </dgm:presLayoutVars>
      </dgm:prSet>
      <dgm:spPr/>
    </dgm:pt>
    <dgm:pt modelId="{F2384F9F-9672-49E0-A5B5-589302E31931}" type="pres">
      <dgm:prSet presAssocID="{BE74B9E2-9580-470A-8A36-3D15D6201A3F}" presName="space" presStyleCnt="0"/>
      <dgm:spPr/>
    </dgm:pt>
    <dgm:pt modelId="{F04CF3A7-4FD2-42CE-AB38-8081D716933C}" type="pres">
      <dgm:prSet presAssocID="{6BAFD69B-52D7-4ECA-A7E3-2C37CB9BC4F4}" presName="composite" presStyleCnt="0"/>
      <dgm:spPr/>
    </dgm:pt>
    <dgm:pt modelId="{B79BE07B-53B2-4B41-9245-ACD7A193FCEA}" type="pres">
      <dgm:prSet presAssocID="{6BAFD69B-52D7-4ECA-A7E3-2C37CB9BC4F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224866A-B019-4B53-9D69-AE39E86FCE53}" type="pres">
      <dgm:prSet presAssocID="{6BAFD69B-52D7-4ECA-A7E3-2C37CB9BC4F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8FC3A37-36BC-4E7A-988F-3F11DB0D8D6E}" type="presOf" srcId="{962723ED-FAD3-46C3-A196-CC8A65149974}" destId="{1C752E64-CD88-420F-BE85-D9A530213499}" srcOrd="0" destOrd="1" presId="urn:microsoft.com/office/officeart/2005/8/layout/hList1"/>
    <dgm:cxn modelId="{4EBC9B38-E20F-4373-BBC5-E8B06652CE72}" srcId="{4E83689D-AA15-43E9-9FEC-DEEF344D380D}" destId="{962723ED-FAD3-46C3-A196-CC8A65149974}" srcOrd="1" destOrd="0" parTransId="{F8D351C8-9F5C-479C-A842-829DE6AE4F82}" sibTransId="{A2A5B94A-01FE-4B14-8FA3-544D7BB13768}"/>
    <dgm:cxn modelId="{3638C03C-CF82-4250-9E01-7A9167648B17}" srcId="{4E83689D-AA15-43E9-9FEC-DEEF344D380D}" destId="{5F4A5671-21AC-462D-9CBC-20778FF65454}" srcOrd="0" destOrd="0" parTransId="{C2193D34-259E-426F-904C-D071D945AEA8}" sibTransId="{2630773C-A802-409E-A625-93A0810570C8}"/>
    <dgm:cxn modelId="{94B2875B-68A4-4A83-B65B-9C1DE92F6E7B}" srcId="{26A15EDB-1698-4298-AC9F-F51222AADB47}" destId="{B7E6C66F-BA72-4A52-9F09-D3A1479CE8A0}" srcOrd="1" destOrd="0" parTransId="{AC7DBCF0-9309-4E45-AA35-F7AAAF7D5307}" sibTransId="{BB0847CF-EBD4-44F2-9438-B02EC7CD8BAE}"/>
    <dgm:cxn modelId="{F3B81443-5A77-41FD-BCD5-EDA04D3E28D4}" type="presOf" srcId="{EC6D565E-2AE3-483F-9558-EFD4777A7750}" destId="{7CE0BCE1-FEF7-4EEE-8AAB-D52FB6A3AE8F}" srcOrd="0" destOrd="0" presId="urn:microsoft.com/office/officeart/2005/8/layout/hList1"/>
    <dgm:cxn modelId="{7EBDB644-233F-47FC-A759-B265B40FEC0F}" srcId="{6BAFD69B-52D7-4ECA-A7E3-2C37CB9BC4F4}" destId="{9726B92C-0E7B-4BB9-A09F-1CDDFD4B985A}" srcOrd="1" destOrd="0" parTransId="{33A8F1ED-7CEC-498C-B515-5C9CC116693F}" sibTransId="{96654840-D91F-451B-9778-AD1446AFF2B8}"/>
    <dgm:cxn modelId="{C9C98F75-F783-415A-B33D-AEB079B18C8C}" type="presOf" srcId="{B7E6C66F-BA72-4A52-9F09-D3A1479CE8A0}" destId="{C7B6CA1C-72CA-46FA-A6B9-2B36E81CD4A6}" srcOrd="0" destOrd="1" presId="urn:microsoft.com/office/officeart/2005/8/layout/hList1"/>
    <dgm:cxn modelId="{C5C1A855-81CB-49D1-95EA-381BEC39FE5D}" srcId="{EC6D565E-2AE3-483F-9558-EFD4777A7750}" destId="{4E83689D-AA15-43E9-9FEC-DEEF344D380D}" srcOrd="1" destOrd="0" parTransId="{F0850519-8687-4CE5-BBB5-06F45940BCCB}" sibTransId="{BE74B9E2-9580-470A-8A36-3D15D6201A3F}"/>
    <dgm:cxn modelId="{A53C2457-75BF-4A49-9BEE-646E7D12EA42}" srcId="{6BAFD69B-52D7-4ECA-A7E3-2C37CB9BC4F4}" destId="{546C3B12-057C-4C59-9C92-668600D32E7A}" srcOrd="0" destOrd="0" parTransId="{87B3057B-2CE0-4EB0-87A8-54D8264A729F}" sibTransId="{12ED0540-FA68-4C15-BF46-AA173467F70D}"/>
    <dgm:cxn modelId="{46B7FB57-742D-4582-A828-F369A4441B42}" srcId="{EC6D565E-2AE3-483F-9558-EFD4777A7750}" destId="{6BAFD69B-52D7-4ECA-A7E3-2C37CB9BC4F4}" srcOrd="2" destOrd="0" parTransId="{81E2D684-3F22-4038-94E2-6C6D43DAAB68}" sibTransId="{D70DE186-74F8-4EB5-8DC5-533593A7E14A}"/>
    <dgm:cxn modelId="{5287779E-424F-4F8C-A66A-415E8DA7CEA7}" type="presOf" srcId="{546C3B12-057C-4C59-9C92-668600D32E7A}" destId="{5224866A-B019-4B53-9D69-AE39E86FCE53}" srcOrd="0" destOrd="0" presId="urn:microsoft.com/office/officeart/2005/8/layout/hList1"/>
    <dgm:cxn modelId="{E10ED09F-5E67-4417-B16F-3AD7B67F4A15}" srcId="{26A15EDB-1698-4298-AC9F-F51222AADB47}" destId="{DC00A08F-3AE4-45B0-93F1-F2D44388F506}" srcOrd="0" destOrd="0" parTransId="{46976074-ECCF-49D7-9DAD-4E8C5E3384D8}" sibTransId="{57A169DC-6BAE-4C69-8CC5-6084FB2459B3}"/>
    <dgm:cxn modelId="{85B307A8-9EA5-4EA8-B880-40ABFF4A18F1}" type="presOf" srcId="{4E83689D-AA15-43E9-9FEC-DEEF344D380D}" destId="{C994B7C0-E5AF-42CB-B8F2-99305FFA8C00}" srcOrd="0" destOrd="0" presId="urn:microsoft.com/office/officeart/2005/8/layout/hList1"/>
    <dgm:cxn modelId="{7D25DCA8-336B-4712-B219-8FFE54885C39}" srcId="{EC6D565E-2AE3-483F-9558-EFD4777A7750}" destId="{26A15EDB-1698-4298-AC9F-F51222AADB47}" srcOrd="0" destOrd="0" parTransId="{28AE511C-49F1-494F-9F17-8BCAE9CAC6AD}" sibTransId="{9D2B388D-4C93-41CB-96A2-DC3BB2660FBF}"/>
    <dgm:cxn modelId="{100D0BAF-9F38-4408-AA69-1C24955FFC69}" type="presOf" srcId="{6BAFD69B-52D7-4ECA-A7E3-2C37CB9BC4F4}" destId="{B79BE07B-53B2-4B41-9245-ACD7A193FCEA}" srcOrd="0" destOrd="0" presId="urn:microsoft.com/office/officeart/2005/8/layout/hList1"/>
    <dgm:cxn modelId="{755F66BF-3107-4181-850A-5FDF122526FE}" type="presOf" srcId="{DC00A08F-3AE4-45B0-93F1-F2D44388F506}" destId="{C7B6CA1C-72CA-46FA-A6B9-2B36E81CD4A6}" srcOrd="0" destOrd="0" presId="urn:microsoft.com/office/officeart/2005/8/layout/hList1"/>
    <dgm:cxn modelId="{9934C8CC-7557-4D91-BF6A-129CAFCAD765}" type="presOf" srcId="{9726B92C-0E7B-4BB9-A09F-1CDDFD4B985A}" destId="{5224866A-B019-4B53-9D69-AE39E86FCE53}" srcOrd="0" destOrd="1" presId="urn:microsoft.com/office/officeart/2005/8/layout/hList1"/>
    <dgm:cxn modelId="{7107F5E0-B1DE-4B85-AD9F-67D642F548EA}" type="presOf" srcId="{5F4A5671-21AC-462D-9CBC-20778FF65454}" destId="{1C752E64-CD88-420F-BE85-D9A530213499}" srcOrd="0" destOrd="0" presId="urn:microsoft.com/office/officeart/2005/8/layout/hList1"/>
    <dgm:cxn modelId="{9FBF9EEC-9D4F-49A1-BB2F-CB95F32C05B1}" type="presOf" srcId="{26A15EDB-1698-4298-AC9F-F51222AADB47}" destId="{035A608A-E678-4B30-9F1F-0658CB09694F}" srcOrd="0" destOrd="0" presId="urn:microsoft.com/office/officeart/2005/8/layout/hList1"/>
    <dgm:cxn modelId="{842BC1F9-6DCB-4CA9-B1E5-5DBA60B865F0}" type="presParOf" srcId="{7CE0BCE1-FEF7-4EEE-8AAB-D52FB6A3AE8F}" destId="{5C2D1B18-9D3A-451C-9868-2AEC6A057F77}" srcOrd="0" destOrd="0" presId="urn:microsoft.com/office/officeart/2005/8/layout/hList1"/>
    <dgm:cxn modelId="{8FDD1770-3FCF-4D39-BDCC-A8EF1B93E89D}" type="presParOf" srcId="{5C2D1B18-9D3A-451C-9868-2AEC6A057F77}" destId="{035A608A-E678-4B30-9F1F-0658CB09694F}" srcOrd="0" destOrd="0" presId="urn:microsoft.com/office/officeart/2005/8/layout/hList1"/>
    <dgm:cxn modelId="{D8A7CE67-E6D6-46CA-AA72-EEBF190F7348}" type="presParOf" srcId="{5C2D1B18-9D3A-451C-9868-2AEC6A057F77}" destId="{C7B6CA1C-72CA-46FA-A6B9-2B36E81CD4A6}" srcOrd="1" destOrd="0" presId="urn:microsoft.com/office/officeart/2005/8/layout/hList1"/>
    <dgm:cxn modelId="{84646CCA-C9F3-4176-833C-C797528BC7C5}" type="presParOf" srcId="{7CE0BCE1-FEF7-4EEE-8AAB-D52FB6A3AE8F}" destId="{1D9A061A-5906-4129-AA91-BDB8E81C7066}" srcOrd="1" destOrd="0" presId="urn:microsoft.com/office/officeart/2005/8/layout/hList1"/>
    <dgm:cxn modelId="{BCEA3260-8E8F-424D-B64A-66838F7D7CF4}" type="presParOf" srcId="{7CE0BCE1-FEF7-4EEE-8AAB-D52FB6A3AE8F}" destId="{515BADE2-2BAD-4C82-ACC8-88CC7D4F0A58}" srcOrd="2" destOrd="0" presId="urn:microsoft.com/office/officeart/2005/8/layout/hList1"/>
    <dgm:cxn modelId="{9AD7478A-1A03-4BF8-81E8-67594D58BFAE}" type="presParOf" srcId="{515BADE2-2BAD-4C82-ACC8-88CC7D4F0A58}" destId="{C994B7C0-E5AF-42CB-B8F2-99305FFA8C00}" srcOrd="0" destOrd="0" presId="urn:microsoft.com/office/officeart/2005/8/layout/hList1"/>
    <dgm:cxn modelId="{2F9F2933-C22D-42CE-85CA-E61ADF68E3ED}" type="presParOf" srcId="{515BADE2-2BAD-4C82-ACC8-88CC7D4F0A58}" destId="{1C752E64-CD88-420F-BE85-D9A530213499}" srcOrd="1" destOrd="0" presId="urn:microsoft.com/office/officeart/2005/8/layout/hList1"/>
    <dgm:cxn modelId="{DC22FCCD-9470-4C4A-904D-55F61D193F42}" type="presParOf" srcId="{7CE0BCE1-FEF7-4EEE-8AAB-D52FB6A3AE8F}" destId="{F2384F9F-9672-49E0-A5B5-589302E31931}" srcOrd="3" destOrd="0" presId="urn:microsoft.com/office/officeart/2005/8/layout/hList1"/>
    <dgm:cxn modelId="{AAD56728-056F-451D-98FF-FF9F4AA17D1F}" type="presParOf" srcId="{7CE0BCE1-FEF7-4EEE-8AAB-D52FB6A3AE8F}" destId="{F04CF3A7-4FD2-42CE-AB38-8081D716933C}" srcOrd="4" destOrd="0" presId="urn:microsoft.com/office/officeart/2005/8/layout/hList1"/>
    <dgm:cxn modelId="{CF905E0A-089E-416A-AD73-41147E4D6CF3}" type="presParOf" srcId="{F04CF3A7-4FD2-42CE-AB38-8081D716933C}" destId="{B79BE07B-53B2-4B41-9245-ACD7A193FCEA}" srcOrd="0" destOrd="0" presId="urn:microsoft.com/office/officeart/2005/8/layout/hList1"/>
    <dgm:cxn modelId="{2492EEB9-DF86-4434-860B-5A9B4D83767C}" type="presParOf" srcId="{F04CF3A7-4FD2-42CE-AB38-8081D716933C}" destId="{5224866A-B019-4B53-9D69-AE39E86FCE5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6D565E-2AE3-483F-9558-EFD4777A775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6A15EDB-1698-4298-AC9F-F51222AADB47}">
      <dgm:prSet phldrT="[Texte]" custT="1"/>
      <dgm:spPr>
        <a:solidFill>
          <a:schemeClr val="accent3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600" b="1" dirty="0">
              <a:latin typeface="Comic Sans MS" panose="030F0702030302020204" pitchFamily="66" charset="0"/>
            </a:rPr>
            <a:t>Quoi?</a:t>
          </a:r>
        </a:p>
      </dgm:t>
    </dgm:pt>
    <dgm:pt modelId="{28AE511C-49F1-494F-9F17-8BCAE9CAC6AD}" type="parTrans" cxnId="{7D25DCA8-336B-4712-B219-8FFE54885C39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9D2B388D-4C93-41CB-96A2-DC3BB2660FBF}" type="sibTrans" cxnId="{7D25DCA8-336B-4712-B219-8FFE54885C39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DC00A08F-3AE4-45B0-93F1-F2D44388F506}">
      <dgm:prSet phldrT="[Texte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dirty="0">
              <a:latin typeface="Comic Sans MS" panose="030F0702030302020204" pitchFamily="66" charset="0"/>
            </a:rPr>
            <a:t>x3 -  Falaise</a:t>
          </a:r>
        </a:p>
      </dgm:t>
    </dgm:pt>
    <dgm:pt modelId="{46976074-ECCF-49D7-9DAD-4E8C5E3384D8}" type="parTrans" cxnId="{E10ED09F-5E67-4417-B16F-3AD7B67F4A15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57A169DC-6BAE-4C69-8CC5-6084FB2459B3}" type="sibTrans" cxnId="{E10ED09F-5E67-4417-B16F-3AD7B67F4A15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8A7494B0-5083-4AAB-992C-117CD5353669}">
      <dgm:prSet phldrT="[Texte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dirty="0">
              <a:latin typeface="Comic Sans MS" panose="030F0702030302020204" pitchFamily="66" charset="0"/>
            </a:rPr>
            <a:t>x2 – Bloc</a:t>
          </a:r>
        </a:p>
      </dgm:t>
    </dgm:pt>
    <dgm:pt modelId="{9E2F5CFE-7309-4F86-9B04-84ED334A2A82}" type="parTrans" cxnId="{5F44A64A-005C-4192-85D1-2DE0D3137DFB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BBE36BE2-82FC-4E0B-80F0-8CC763FD60E7}" type="sibTrans" cxnId="{5F44A64A-005C-4192-85D1-2DE0D3137DFB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4E83689D-AA15-43E9-9FEC-DEEF344D380D}">
      <dgm:prSet phldrT="[Texte]" custT="1"/>
      <dgm:spPr>
        <a:solidFill>
          <a:schemeClr val="accent3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600" b="1" dirty="0">
              <a:latin typeface="Comic Sans MS" panose="030F0702030302020204" pitchFamily="66" charset="0"/>
            </a:rPr>
            <a:t>Où?</a:t>
          </a:r>
        </a:p>
      </dgm:t>
    </dgm:pt>
    <dgm:pt modelId="{F0850519-8687-4CE5-BBB5-06F45940BCCB}" type="parTrans" cxnId="{C5C1A855-81CB-49D1-95EA-381BEC39FE5D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BE74B9E2-9580-470A-8A36-3D15D6201A3F}" type="sibTrans" cxnId="{C5C1A855-81CB-49D1-95EA-381BEC39FE5D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5F4A5671-21AC-462D-9CBC-20778FF65454}">
      <dgm:prSet phldrT="[Texte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dirty="0">
              <a:latin typeface="Comic Sans MS" panose="030F0702030302020204" pitchFamily="66" charset="0"/>
            </a:rPr>
            <a:t>Orpierre, Vx Château et Dentelles</a:t>
          </a:r>
        </a:p>
      </dgm:t>
    </dgm:pt>
    <dgm:pt modelId="{C2193D34-259E-426F-904C-D071D945AEA8}" type="parTrans" cxnId="{3638C03C-CF82-4250-9E01-7A9167648B17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2630773C-A802-409E-A625-93A0810570C8}" type="sibTrans" cxnId="{3638C03C-CF82-4250-9E01-7A9167648B17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F2FD769E-D7F8-4897-888E-307A986CB773}">
      <dgm:prSet phldrT="[Texte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dirty="0" err="1">
              <a:latin typeface="Comic Sans MS" panose="030F0702030302020204" pitchFamily="66" charset="0"/>
            </a:rPr>
            <a:t>Bleau</a:t>
          </a:r>
          <a:endParaRPr lang="fr-FR" dirty="0">
            <a:latin typeface="Comic Sans MS" panose="030F0702030302020204" pitchFamily="66" charset="0"/>
          </a:endParaRPr>
        </a:p>
      </dgm:t>
    </dgm:pt>
    <dgm:pt modelId="{B26D77A5-219A-433D-B350-C634D2B5B657}" type="parTrans" cxnId="{ECB837BD-E5AD-4174-AAD0-661FF1E70F9C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54CA5644-6D47-4324-8F57-9D36DFC14200}" type="sibTrans" cxnId="{ECB837BD-E5AD-4174-AAD0-661FF1E70F9C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6BAFD69B-52D7-4ECA-A7E3-2C37CB9BC4F4}">
      <dgm:prSet phldrT="[Texte]" custT="1"/>
      <dgm:spPr>
        <a:solidFill>
          <a:schemeClr val="accent3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600" b="1" dirty="0">
              <a:latin typeface="Comic Sans MS" panose="030F0702030302020204" pitchFamily="66" charset="0"/>
            </a:rPr>
            <a:t>Quand?</a:t>
          </a:r>
        </a:p>
      </dgm:t>
    </dgm:pt>
    <dgm:pt modelId="{81E2D684-3F22-4038-94E2-6C6D43DAAB68}" type="parTrans" cxnId="{46B7FB57-742D-4582-A828-F369A4441B42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D70DE186-74F8-4EB5-8DC5-533593A7E14A}" type="sibTrans" cxnId="{46B7FB57-742D-4582-A828-F369A4441B42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546C3B12-057C-4C59-9C92-668600D32E7A}">
      <dgm:prSet phldrT="[Texte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dirty="0">
              <a:latin typeface="Comic Sans MS" panose="030F0702030302020204" pitchFamily="66" charset="0"/>
            </a:rPr>
            <a:t>mai, juin et novembre</a:t>
          </a:r>
        </a:p>
      </dgm:t>
    </dgm:pt>
    <dgm:pt modelId="{87B3057B-2CE0-4EB0-87A8-54D8264A729F}" type="parTrans" cxnId="{A53C2457-75BF-4A49-9BEE-646E7D12EA42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12ED0540-FA68-4C15-BF46-AA173467F70D}" type="sibTrans" cxnId="{A53C2457-75BF-4A49-9BEE-646E7D12EA42}">
      <dgm:prSet/>
      <dgm:spPr/>
      <dgm:t>
        <a:bodyPr/>
        <a:lstStyle/>
        <a:p>
          <a:endParaRPr lang="fr-FR">
            <a:latin typeface="Comic Sans MS" panose="030F0702030302020204" pitchFamily="66" charset="0"/>
          </a:endParaRPr>
        </a:p>
      </dgm:t>
    </dgm:pt>
    <dgm:pt modelId="{3DEB0FAE-D06D-4F48-8FD8-C5B83D46AA4C}">
      <dgm:prSet phldrT="[Texte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dirty="0">
              <a:latin typeface="Comic Sans MS" panose="030F0702030302020204" pitchFamily="66" charset="0"/>
            </a:rPr>
            <a:t>x1 grande voie / montagne</a:t>
          </a:r>
        </a:p>
      </dgm:t>
    </dgm:pt>
    <dgm:pt modelId="{3E2B3743-63F9-46C5-B38E-B7C85D1CE3B1}" type="parTrans" cxnId="{DA5B0EA1-36A3-4B91-AB4F-9905F46E9D16}">
      <dgm:prSet/>
      <dgm:spPr/>
      <dgm:t>
        <a:bodyPr/>
        <a:lstStyle/>
        <a:p>
          <a:endParaRPr lang="fr-FR"/>
        </a:p>
      </dgm:t>
    </dgm:pt>
    <dgm:pt modelId="{02F07CAE-6E87-4521-8E83-576761E85F90}" type="sibTrans" cxnId="{DA5B0EA1-36A3-4B91-AB4F-9905F46E9D16}">
      <dgm:prSet/>
      <dgm:spPr/>
      <dgm:t>
        <a:bodyPr/>
        <a:lstStyle/>
        <a:p>
          <a:endParaRPr lang="fr-FR"/>
        </a:p>
      </dgm:t>
    </dgm:pt>
    <dgm:pt modelId="{700EC2ED-DA5A-44BF-B670-7A1000584F7C}">
      <dgm:prSet phldrT="[Texte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dirty="0">
              <a:latin typeface="Comic Sans MS" panose="030F0702030302020204" pitchFamily="66" charset="0"/>
            </a:rPr>
            <a:t>Aiguilles Rouges</a:t>
          </a:r>
        </a:p>
      </dgm:t>
    </dgm:pt>
    <dgm:pt modelId="{F4F6E2DF-D82A-4EDA-8E8F-93804A11D8C8}" type="parTrans" cxnId="{3DDE81C7-F127-461E-B44B-894E7A29448F}">
      <dgm:prSet/>
      <dgm:spPr/>
      <dgm:t>
        <a:bodyPr/>
        <a:lstStyle/>
        <a:p>
          <a:endParaRPr lang="fr-FR"/>
        </a:p>
      </dgm:t>
    </dgm:pt>
    <dgm:pt modelId="{7DA53715-649D-4827-B9BA-EE378B90CD3D}" type="sibTrans" cxnId="{3DDE81C7-F127-461E-B44B-894E7A29448F}">
      <dgm:prSet/>
      <dgm:spPr/>
      <dgm:t>
        <a:bodyPr/>
        <a:lstStyle/>
        <a:p>
          <a:endParaRPr lang="fr-FR"/>
        </a:p>
      </dgm:t>
    </dgm:pt>
    <dgm:pt modelId="{D37569C6-2556-4A77-8469-111A846406EE}">
      <dgm:prSet phldrT="[Texte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dirty="0">
              <a:latin typeface="Comic Sans MS" panose="030F0702030302020204" pitchFamily="66" charset="0"/>
            </a:rPr>
            <a:t>septembre</a:t>
          </a:r>
        </a:p>
      </dgm:t>
    </dgm:pt>
    <dgm:pt modelId="{73A6CB40-C21B-4FF9-92C3-1C008BE26390}" type="parTrans" cxnId="{EBF9FF18-89C4-46FA-83D9-466EC1FBCA8E}">
      <dgm:prSet/>
      <dgm:spPr/>
      <dgm:t>
        <a:bodyPr/>
        <a:lstStyle/>
        <a:p>
          <a:endParaRPr lang="fr-FR"/>
        </a:p>
      </dgm:t>
    </dgm:pt>
    <dgm:pt modelId="{9DD88B8F-A51A-4EE3-BE6C-9C160C227631}" type="sibTrans" cxnId="{EBF9FF18-89C4-46FA-83D9-466EC1FBCA8E}">
      <dgm:prSet/>
      <dgm:spPr/>
      <dgm:t>
        <a:bodyPr/>
        <a:lstStyle/>
        <a:p>
          <a:endParaRPr lang="fr-FR"/>
        </a:p>
      </dgm:t>
    </dgm:pt>
    <dgm:pt modelId="{D4F6E208-E082-46CC-B7DF-33C5EB2C9E08}">
      <dgm:prSet phldrT="[Texte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endParaRPr lang="fr-FR" dirty="0">
            <a:latin typeface="Comic Sans MS" panose="030F0702030302020204" pitchFamily="66" charset="0"/>
          </a:endParaRPr>
        </a:p>
      </dgm:t>
    </dgm:pt>
    <dgm:pt modelId="{803B1F10-4525-4A4E-94E3-CBC8A0C55283}" type="parTrans" cxnId="{7CBDC281-38CC-4C37-8793-828252A7B1E7}">
      <dgm:prSet/>
      <dgm:spPr/>
      <dgm:t>
        <a:bodyPr/>
        <a:lstStyle/>
        <a:p>
          <a:endParaRPr lang="fr-FR"/>
        </a:p>
      </dgm:t>
    </dgm:pt>
    <dgm:pt modelId="{FC5A2E65-2498-4338-8467-0E2FC9712A7C}" type="sibTrans" cxnId="{7CBDC281-38CC-4C37-8793-828252A7B1E7}">
      <dgm:prSet/>
      <dgm:spPr/>
      <dgm:t>
        <a:bodyPr/>
        <a:lstStyle/>
        <a:p>
          <a:endParaRPr lang="fr-FR"/>
        </a:p>
      </dgm:t>
    </dgm:pt>
    <dgm:pt modelId="{A606A0D8-0232-4D4A-96C2-4498F2D8C6D0}">
      <dgm:prSet phldrT="[Texte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fr-FR" dirty="0">
              <a:latin typeface="Comic Sans MS" panose="030F0702030302020204" pitchFamily="66" charset="0"/>
            </a:rPr>
            <a:t>avril et novembre</a:t>
          </a:r>
        </a:p>
      </dgm:t>
    </dgm:pt>
    <dgm:pt modelId="{A713667C-2D1F-483A-8051-646BF95F96AE}" type="parTrans" cxnId="{19FEED5C-9A2F-463B-B912-075909CE0D73}">
      <dgm:prSet/>
      <dgm:spPr/>
      <dgm:t>
        <a:bodyPr/>
        <a:lstStyle/>
        <a:p>
          <a:endParaRPr lang="fr-FR"/>
        </a:p>
      </dgm:t>
    </dgm:pt>
    <dgm:pt modelId="{7AA8B1A6-CCE9-4D60-A016-B0B8FA983554}" type="sibTrans" cxnId="{19FEED5C-9A2F-463B-B912-075909CE0D73}">
      <dgm:prSet/>
      <dgm:spPr/>
      <dgm:t>
        <a:bodyPr/>
        <a:lstStyle/>
        <a:p>
          <a:endParaRPr lang="fr-FR"/>
        </a:p>
      </dgm:t>
    </dgm:pt>
    <dgm:pt modelId="{7CE0BCE1-FEF7-4EEE-8AAB-D52FB6A3AE8F}" type="pres">
      <dgm:prSet presAssocID="{EC6D565E-2AE3-483F-9558-EFD4777A7750}" presName="Name0" presStyleCnt="0">
        <dgm:presLayoutVars>
          <dgm:dir/>
          <dgm:animLvl val="lvl"/>
          <dgm:resizeHandles val="exact"/>
        </dgm:presLayoutVars>
      </dgm:prSet>
      <dgm:spPr/>
    </dgm:pt>
    <dgm:pt modelId="{5C2D1B18-9D3A-451C-9868-2AEC6A057F77}" type="pres">
      <dgm:prSet presAssocID="{26A15EDB-1698-4298-AC9F-F51222AADB47}" presName="composite" presStyleCnt="0"/>
      <dgm:spPr/>
    </dgm:pt>
    <dgm:pt modelId="{035A608A-E678-4B30-9F1F-0658CB09694F}" type="pres">
      <dgm:prSet presAssocID="{26A15EDB-1698-4298-AC9F-F51222AADB4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7B6CA1C-72CA-46FA-A6B9-2B36E81CD4A6}" type="pres">
      <dgm:prSet presAssocID="{26A15EDB-1698-4298-AC9F-F51222AADB47}" presName="desTx" presStyleLbl="alignAccFollowNode1" presStyleIdx="0" presStyleCnt="3">
        <dgm:presLayoutVars>
          <dgm:bulletEnabled val="1"/>
        </dgm:presLayoutVars>
      </dgm:prSet>
      <dgm:spPr/>
    </dgm:pt>
    <dgm:pt modelId="{1D9A061A-5906-4129-AA91-BDB8E81C7066}" type="pres">
      <dgm:prSet presAssocID="{9D2B388D-4C93-41CB-96A2-DC3BB2660FBF}" presName="space" presStyleCnt="0"/>
      <dgm:spPr/>
    </dgm:pt>
    <dgm:pt modelId="{515BADE2-2BAD-4C82-ACC8-88CC7D4F0A58}" type="pres">
      <dgm:prSet presAssocID="{4E83689D-AA15-43E9-9FEC-DEEF344D380D}" presName="composite" presStyleCnt="0"/>
      <dgm:spPr/>
    </dgm:pt>
    <dgm:pt modelId="{C994B7C0-E5AF-42CB-B8F2-99305FFA8C00}" type="pres">
      <dgm:prSet presAssocID="{4E83689D-AA15-43E9-9FEC-DEEF344D380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C752E64-CD88-420F-BE85-D9A530213499}" type="pres">
      <dgm:prSet presAssocID="{4E83689D-AA15-43E9-9FEC-DEEF344D380D}" presName="desTx" presStyleLbl="alignAccFollowNode1" presStyleIdx="1" presStyleCnt="3">
        <dgm:presLayoutVars>
          <dgm:bulletEnabled val="1"/>
        </dgm:presLayoutVars>
      </dgm:prSet>
      <dgm:spPr/>
    </dgm:pt>
    <dgm:pt modelId="{F2384F9F-9672-49E0-A5B5-589302E31931}" type="pres">
      <dgm:prSet presAssocID="{BE74B9E2-9580-470A-8A36-3D15D6201A3F}" presName="space" presStyleCnt="0"/>
      <dgm:spPr/>
    </dgm:pt>
    <dgm:pt modelId="{F04CF3A7-4FD2-42CE-AB38-8081D716933C}" type="pres">
      <dgm:prSet presAssocID="{6BAFD69B-52D7-4ECA-A7E3-2C37CB9BC4F4}" presName="composite" presStyleCnt="0"/>
      <dgm:spPr/>
    </dgm:pt>
    <dgm:pt modelId="{B79BE07B-53B2-4B41-9245-ACD7A193FCEA}" type="pres">
      <dgm:prSet presAssocID="{6BAFD69B-52D7-4ECA-A7E3-2C37CB9BC4F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224866A-B019-4B53-9D69-AE39E86FCE53}" type="pres">
      <dgm:prSet presAssocID="{6BAFD69B-52D7-4ECA-A7E3-2C37CB9BC4F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1F28703-BE2A-46F6-9232-C88D8500CC07}" type="presOf" srcId="{D4F6E208-E082-46CC-B7DF-33C5EB2C9E08}" destId="{C7B6CA1C-72CA-46FA-A6B9-2B36E81CD4A6}" srcOrd="0" destOrd="1" presId="urn:microsoft.com/office/officeart/2005/8/layout/hList1"/>
    <dgm:cxn modelId="{EBF9FF18-89C4-46FA-83D9-466EC1FBCA8E}" srcId="{6BAFD69B-52D7-4ECA-A7E3-2C37CB9BC4F4}" destId="{D37569C6-2556-4A77-8469-111A846406EE}" srcOrd="2" destOrd="0" parTransId="{73A6CB40-C21B-4FF9-92C3-1C008BE26390}" sibTransId="{9DD88B8F-A51A-4EE3-BE6C-9C160C227631}"/>
    <dgm:cxn modelId="{A13F8D2F-6AAF-4A66-BA1F-08F5AE7BC249}" type="presOf" srcId="{3DEB0FAE-D06D-4F48-8FD8-C5B83D46AA4C}" destId="{C7B6CA1C-72CA-46FA-A6B9-2B36E81CD4A6}" srcOrd="0" destOrd="3" presId="urn:microsoft.com/office/officeart/2005/8/layout/hList1"/>
    <dgm:cxn modelId="{3638C03C-CF82-4250-9E01-7A9167648B17}" srcId="{4E83689D-AA15-43E9-9FEC-DEEF344D380D}" destId="{5F4A5671-21AC-462D-9CBC-20778FF65454}" srcOrd="0" destOrd="0" parTransId="{C2193D34-259E-426F-904C-D071D945AEA8}" sibTransId="{2630773C-A802-409E-A625-93A0810570C8}"/>
    <dgm:cxn modelId="{19FEED5C-9A2F-463B-B912-075909CE0D73}" srcId="{6BAFD69B-52D7-4ECA-A7E3-2C37CB9BC4F4}" destId="{A606A0D8-0232-4D4A-96C2-4498F2D8C6D0}" srcOrd="1" destOrd="0" parTransId="{A713667C-2D1F-483A-8051-646BF95F96AE}" sibTransId="{7AA8B1A6-CCE9-4D60-A016-B0B8FA983554}"/>
    <dgm:cxn modelId="{89E72F5E-6783-49EB-8184-4D4BE172D732}" type="presOf" srcId="{700EC2ED-DA5A-44BF-B670-7A1000584F7C}" destId="{1C752E64-CD88-420F-BE85-D9A530213499}" srcOrd="0" destOrd="2" presId="urn:microsoft.com/office/officeart/2005/8/layout/hList1"/>
    <dgm:cxn modelId="{F3B81443-5A77-41FD-BCD5-EDA04D3E28D4}" type="presOf" srcId="{EC6D565E-2AE3-483F-9558-EFD4777A7750}" destId="{7CE0BCE1-FEF7-4EEE-8AAB-D52FB6A3AE8F}" srcOrd="0" destOrd="0" presId="urn:microsoft.com/office/officeart/2005/8/layout/hList1"/>
    <dgm:cxn modelId="{920DAA49-E395-4DA8-A561-81E164D646E2}" type="presOf" srcId="{A606A0D8-0232-4D4A-96C2-4498F2D8C6D0}" destId="{5224866A-B019-4B53-9D69-AE39E86FCE53}" srcOrd="0" destOrd="1" presId="urn:microsoft.com/office/officeart/2005/8/layout/hList1"/>
    <dgm:cxn modelId="{5F44A64A-005C-4192-85D1-2DE0D3137DFB}" srcId="{26A15EDB-1698-4298-AC9F-F51222AADB47}" destId="{8A7494B0-5083-4AAB-992C-117CD5353669}" srcOrd="2" destOrd="0" parTransId="{9E2F5CFE-7309-4F86-9B04-84ED334A2A82}" sibTransId="{BBE36BE2-82FC-4E0B-80F0-8CC763FD60E7}"/>
    <dgm:cxn modelId="{C5C1A855-81CB-49D1-95EA-381BEC39FE5D}" srcId="{EC6D565E-2AE3-483F-9558-EFD4777A7750}" destId="{4E83689D-AA15-43E9-9FEC-DEEF344D380D}" srcOrd="1" destOrd="0" parTransId="{F0850519-8687-4CE5-BBB5-06F45940BCCB}" sibTransId="{BE74B9E2-9580-470A-8A36-3D15D6201A3F}"/>
    <dgm:cxn modelId="{A53C2457-75BF-4A49-9BEE-646E7D12EA42}" srcId="{6BAFD69B-52D7-4ECA-A7E3-2C37CB9BC4F4}" destId="{546C3B12-057C-4C59-9C92-668600D32E7A}" srcOrd="0" destOrd="0" parTransId="{87B3057B-2CE0-4EB0-87A8-54D8264A729F}" sibTransId="{12ED0540-FA68-4C15-BF46-AA173467F70D}"/>
    <dgm:cxn modelId="{46B7FB57-742D-4582-A828-F369A4441B42}" srcId="{EC6D565E-2AE3-483F-9558-EFD4777A7750}" destId="{6BAFD69B-52D7-4ECA-A7E3-2C37CB9BC4F4}" srcOrd="2" destOrd="0" parTransId="{81E2D684-3F22-4038-94E2-6C6D43DAAB68}" sibTransId="{D70DE186-74F8-4EB5-8DC5-533593A7E14A}"/>
    <dgm:cxn modelId="{7CBDC281-38CC-4C37-8793-828252A7B1E7}" srcId="{26A15EDB-1698-4298-AC9F-F51222AADB47}" destId="{D4F6E208-E082-46CC-B7DF-33C5EB2C9E08}" srcOrd="1" destOrd="0" parTransId="{803B1F10-4525-4A4E-94E3-CBC8A0C55283}" sibTransId="{FC5A2E65-2498-4338-8467-0E2FC9712A7C}"/>
    <dgm:cxn modelId="{D7B38882-9F6E-4115-9026-322EBB74161F}" type="presOf" srcId="{D37569C6-2556-4A77-8469-111A846406EE}" destId="{5224866A-B019-4B53-9D69-AE39E86FCE53}" srcOrd="0" destOrd="2" presId="urn:microsoft.com/office/officeart/2005/8/layout/hList1"/>
    <dgm:cxn modelId="{5287779E-424F-4F8C-A66A-415E8DA7CEA7}" type="presOf" srcId="{546C3B12-057C-4C59-9C92-668600D32E7A}" destId="{5224866A-B019-4B53-9D69-AE39E86FCE53}" srcOrd="0" destOrd="0" presId="urn:microsoft.com/office/officeart/2005/8/layout/hList1"/>
    <dgm:cxn modelId="{E10ED09F-5E67-4417-B16F-3AD7B67F4A15}" srcId="{26A15EDB-1698-4298-AC9F-F51222AADB47}" destId="{DC00A08F-3AE4-45B0-93F1-F2D44388F506}" srcOrd="0" destOrd="0" parTransId="{46976074-ECCF-49D7-9DAD-4E8C5E3384D8}" sibTransId="{57A169DC-6BAE-4C69-8CC5-6084FB2459B3}"/>
    <dgm:cxn modelId="{DA5B0EA1-36A3-4B91-AB4F-9905F46E9D16}" srcId="{26A15EDB-1698-4298-AC9F-F51222AADB47}" destId="{3DEB0FAE-D06D-4F48-8FD8-C5B83D46AA4C}" srcOrd="3" destOrd="0" parTransId="{3E2B3743-63F9-46C5-B38E-B7C85D1CE3B1}" sibTransId="{02F07CAE-6E87-4521-8E83-576761E85F90}"/>
    <dgm:cxn modelId="{85B307A8-9EA5-4EA8-B880-40ABFF4A18F1}" type="presOf" srcId="{4E83689D-AA15-43E9-9FEC-DEEF344D380D}" destId="{C994B7C0-E5AF-42CB-B8F2-99305FFA8C00}" srcOrd="0" destOrd="0" presId="urn:microsoft.com/office/officeart/2005/8/layout/hList1"/>
    <dgm:cxn modelId="{7D25DCA8-336B-4712-B219-8FFE54885C39}" srcId="{EC6D565E-2AE3-483F-9558-EFD4777A7750}" destId="{26A15EDB-1698-4298-AC9F-F51222AADB47}" srcOrd="0" destOrd="0" parTransId="{28AE511C-49F1-494F-9F17-8BCAE9CAC6AD}" sibTransId="{9D2B388D-4C93-41CB-96A2-DC3BB2660FBF}"/>
    <dgm:cxn modelId="{100D0BAF-9F38-4408-AA69-1C24955FFC69}" type="presOf" srcId="{6BAFD69B-52D7-4ECA-A7E3-2C37CB9BC4F4}" destId="{B79BE07B-53B2-4B41-9245-ACD7A193FCEA}" srcOrd="0" destOrd="0" presId="urn:microsoft.com/office/officeart/2005/8/layout/hList1"/>
    <dgm:cxn modelId="{56FBCAB4-F4BF-4D4F-BBD3-7D7277951748}" type="presOf" srcId="{8A7494B0-5083-4AAB-992C-117CD5353669}" destId="{C7B6CA1C-72CA-46FA-A6B9-2B36E81CD4A6}" srcOrd="0" destOrd="2" presId="urn:microsoft.com/office/officeart/2005/8/layout/hList1"/>
    <dgm:cxn modelId="{ECB837BD-E5AD-4174-AAD0-661FF1E70F9C}" srcId="{4E83689D-AA15-43E9-9FEC-DEEF344D380D}" destId="{F2FD769E-D7F8-4897-888E-307A986CB773}" srcOrd="1" destOrd="0" parTransId="{B26D77A5-219A-433D-B350-C634D2B5B657}" sibTransId="{54CA5644-6D47-4324-8F57-9D36DFC14200}"/>
    <dgm:cxn modelId="{755F66BF-3107-4181-850A-5FDF122526FE}" type="presOf" srcId="{DC00A08F-3AE4-45B0-93F1-F2D44388F506}" destId="{C7B6CA1C-72CA-46FA-A6B9-2B36E81CD4A6}" srcOrd="0" destOrd="0" presId="urn:microsoft.com/office/officeart/2005/8/layout/hList1"/>
    <dgm:cxn modelId="{1880F1C3-7076-4245-8D90-057AC8B9BDF0}" type="presOf" srcId="{F2FD769E-D7F8-4897-888E-307A986CB773}" destId="{1C752E64-CD88-420F-BE85-D9A530213499}" srcOrd="0" destOrd="1" presId="urn:microsoft.com/office/officeart/2005/8/layout/hList1"/>
    <dgm:cxn modelId="{3DDE81C7-F127-461E-B44B-894E7A29448F}" srcId="{4E83689D-AA15-43E9-9FEC-DEEF344D380D}" destId="{700EC2ED-DA5A-44BF-B670-7A1000584F7C}" srcOrd="2" destOrd="0" parTransId="{F4F6E2DF-D82A-4EDA-8E8F-93804A11D8C8}" sibTransId="{7DA53715-649D-4827-B9BA-EE378B90CD3D}"/>
    <dgm:cxn modelId="{7107F5E0-B1DE-4B85-AD9F-67D642F548EA}" type="presOf" srcId="{5F4A5671-21AC-462D-9CBC-20778FF65454}" destId="{1C752E64-CD88-420F-BE85-D9A530213499}" srcOrd="0" destOrd="0" presId="urn:microsoft.com/office/officeart/2005/8/layout/hList1"/>
    <dgm:cxn modelId="{9FBF9EEC-9D4F-49A1-BB2F-CB95F32C05B1}" type="presOf" srcId="{26A15EDB-1698-4298-AC9F-F51222AADB47}" destId="{035A608A-E678-4B30-9F1F-0658CB09694F}" srcOrd="0" destOrd="0" presId="urn:microsoft.com/office/officeart/2005/8/layout/hList1"/>
    <dgm:cxn modelId="{842BC1F9-6DCB-4CA9-B1E5-5DBA60B865F0}" type="presParOf" srcId="{7CE0BCE1-FEF7-4EEE-8AAB-D52FB6A3AE8F}" destId="{5C2D1B18-9D3A-451C-9868-2AEC6A057F77}" srcOrd="0" destOrd="0" presId="urn:microsoft.com/office/officeart/2005/8/layout/hList1"/>
    <dgm:cxn modelId="{8FDD1770-3FCF-4D39-BDCC-A8EF1B93E89D}" type="presParOf" srcId="{5C2D1B18-9D3A-451C-9868-2AEC6A057F77}" destId="{035A608A-E678-4B30-9F1F-0658CB09694F}" srcOrd="0" destOrd="0" presId="urn:microsoft.com/office/officeart/2005/8/layout/hList1"/>
    <dgm:cxn modelId="{D8A7CE67-E6D6-46CA-AA72-EEBF190F7348}" type="presParOf" srcId="{5C2D1B18-9D3A-451C-9868-2AEC6A057F77}" destId="{C7B6CA1C-72CA-46FA-A6B9-2B36E81CD4A6}" srcOrd="1" destOrd="0" presId="urn:microsoft.com/office/officeart/2005/8/layout/hList1"/>
    <dgm:cxn modelId="{84646CCA-C9F3-4176-833C-C797528BC7C5}" type="presParOf" srcId="{7CE0BCE1-FEF7-4EEE-8AAB-D52FB6A3AE8F}" destId="{1D9A061A-5906-4129-AA91-BDB8E81C7066}" srcOrd="1" destOrd="0" presId="urn:microsoft.com/office/officeart/2005/8/layout/hList1"/>
    <dgm:cxn modelId="{BCEA3260-8E8F-424D-B64A-66838F7D7CF4}" type="presParOf" srcId="{7CE0BCE1-FEF7-4EEE-8AAB-D52FB6A3AE8F}" destId="{515BADE2-2BAD-4C82-ACC8-88CC7D4F0A58}" srcOrd="2" destOrd="0" presId="urn:microsoft.com/office/officeart/2005/8/layout/hList1"/>
    <dgm:cxn modelId="{9AD7478A-1A03-4BF8-81E8-67594D58BFAE}" type="presParOf" srcId="{515BADE2-2BAD-4C82-ACC8-88CC7D4F0A58}" destId="{C994B7C0-E5AF-42CB-B8F2-99305FFA8C00}" srcOrd="0" destOrd="0" presId="urn:microsoft.com/office/officeart/2005/8/layout/hList1"/>
    <dgm:cxn modelId="{2F9F2933-C22D-42CE-85CA-E61ADF68E3ED}" type="presParOf" srcId="{515BADE2-2BAD-4C82-ACC8-88CC7D4F0A58}" destId="{1C752E64-CD88-420F-BE85-D9A530213499}" srcOrd="1" destOrd="0" presId="urn:microsoft.com/office/officeart/2005/8/layout/hList1"/>
    <dgm:cxn modelId="{DC22FCCD-9470-4C4A-904D-55F61D193F42}" type="presParOf" srcId="{7CE0BCE1-FEF7-4EEE-8AAB-D52FB6A3AE8F}" destId="{F2384F9F-9672-49E0-A5B5-589302E31931}" srcOrd="3" destOrd="0" presId="urn:microsoft.com/office/officeart/2005/8/layout/hList1"/>
    <dgm:cxn modelId="{AAD56728-056F-451D-98FF-FF9F4AA17D1F}" type="presParOf" srcId="{7CE0BCE1-FEF7-4EEE-8AAB-D52FB6A3AE8F}" destId="{F04CF3A7-4FD2-42CE-AB38-8081D716933C}" srcOrd="4" destOrd="0" presId="urn:microsoft.com/office/officeart/2005/8/layout/hList1"/>
    <dgm:cxn modelId="{CF905E0A-089E-416A-AD73-41147E4D6CF3}" type="presParOf" srcId="{F04CF3A7-4FD2-42CE-AB38-8081D716933C}" destId="{B79BE07B-53B2-4B41-9245-ACD7A193FCEA}" srcOrd="0" destOrd="0" presId="urn:microsoft.com/office/officeart/2005/8/layout/hList1"/>
    <dgm:cxn modelId="{2492EEB9-DF86-4434-860B-5A9B4D83767C}" type="presParOf" srcId="{F04CF3A7-4FD2-42CE-AB38-8081D716933C}" destId="{5224866A-B019-4B53-9D69-AE39E86FCE5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A608A-E678-4B30-9F1F-0658CB09694F}">
      <dsp:nvSpPr>
        <dsp:cNvPr id="0" name=""/>
        <dsp:cNvSpPr/>
      </dsp:nvSpPr>
      <dsp:spPr>
        <a:xfrm>
          <a:off x="2104" y="6859"/>
          <a:ext cx="2051647" cy="489600"/>
        </a:xfrm>
        <a:prstGeom prst="rect">
          <a:avLst/>
        </a:prstGeom>
        <a:solidFill>
          <a:schemeClr val="accent3">
            <a:lumMod val="50000"/>
          </a:schemeClr>
        </a:solid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Comic Sans MS" panose="030F0702030302020204" pitchFamily="66" charset="0"/>
            </a:rPr>
            <a:t>Quoi?</a:t>
          </a:r>
        </a:p>
      </dsp:txBody>
      <dsp:txXfrm>
        <a:off x="2104" y="6859"/>
        <a:ext cx="2051647" cy="489600"/>
      </dsp:txXfrm>
    </dsp:sp>
    <dsp:sp modelId="{C7B6CA1C-72CA-46FA-A6B9-2B36E81CD4A6}">
      <dsp:nvSpPr>
        <dsp:cNvPr id="0" name=""/>
        <dsp:cNvSpPr/>
      </dsp:nvSpPr>
      <dsp:spPr>
        <a:xfrm>
          <a:off x="2104" y="496460"/>
          <a:ext cx="2051647" cy="746639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x3 - Voies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x1 - Bloc</a:t>
          </a:r>
        </a:p>
      </dsp:txBody>
      <dsp:txXfrm>
        <a:off x="2104" y="496460"/>
        <a:ext cx="2051647" cy="746639"/>
      </dsp:txXfrm>
    </dsp:sp>
    <dsp:sp modelId="{C994B7C0-E5AF-42CB-B8F2-99305FFA8C00}">
      <dsp:nvSpPr>
        <dsp:cNvPr id="0" name=""/>
        <dsp:cNvSpPr/>
      </dsp:nvSpPr>
      <dsp:spPr>
        <a:xfrm>
          <a:off x="2340981" y="6859"/>
          <a:ext cx="2051647" cy="489600"/>
        </a:xfrm>
        <a:prstGeom prst="rect">
          <a:avLst/>
        </a:prstGeom>
        <a:solidFill>
          <a:schemeClr val="accent3">
            <a:lumMod val="50000"/>
          </a:schemeClr>
        </a:solid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Comic Sans MS" panose="030F0702030302020204" pitchFamily="66" charset="0"/>
            </a:rPr>
            <a:t>Où?</a:t>
          </a:r>
        </a:p>
      </dsp:txBody>
      <dsp:txXfrm>
        <a:off x="2340981" y="6859"/>
        <a:ext cx="2051647" cy="489600"/>
      </dsp:txXfrm>
    </dsp:sp>
    <dsp:sp modelId="{1C752E64-CD88-420F-BE85-D9A530213499}">
      <dsp:nvSpPr>
        <dsp:cNvPr id="0" name=""/>
        <dsp:cNvSpPr/>
      </dsp:nvSpPr>
      <dsp:spPr>
        <a:xfrm>
          <a:off x="2340981" y="496460"/>
          <a:ext cx="2051647" cy="746639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 err="1">
              <a:latin typeface="Comic Sans MS" panose="030F0702030302020204" pitchFamily="66" charset="0"/>
            </a:rPr>
            <a:t>Nautil</a:t>
          </a:r>
          <a:r>
            <a:rPr lang="fr-FR" sz="1400" kern="1200" dirty="0">
              <a:latin typeface="Comic Sans MS" panose="030F0702030302020204" pitchFamily="66" charset="0"/>
            </a:rPr>
            <a:t> (77)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Arkose Massy</a:t>
          </a:r>
        </a:p>
      </dsp:txBody>
      <dsp:txXfrm>
        <a:off x="2340981" y="496460"/>
        <a:ext cx="2051647" cy="746639"/>
      </dsp:txXfrm>
    </dsp:sp>
    <dsp:sp modelId="{B79BE07B-53B2-4B41-9245-ACD7A193FCEA}">
      <dsp:nvSpPr>
        <dsp:cNvPr id="0" name=""/>
        <dsp:cNvSpPr/>
      </dsp:nvSpPr>
      <dsp:spPr>
        <a:xfrm>
          <a:off x="4679859" y="6859"/>
          <a:ext cx="2051647" cy="489600"/>
        </a:xfrm>
        <a:prstGeom prst="rect">
          <a:avLst/>
        </a:prstGeom>
        <a:solidFill>
          <a:schemeClr val="accent3">
            <a:lumMod val="50000"/>
          </a:schemeClr>
        </a:solid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Comic Sans MS" panose="030F0702030302020204" pitchFamily="66" charset="0"/>
            </a:rPr>
            <a:t>Quand?</a:t>
          </a:r>
        </a:p>
      </dsp:txBody>
      <dsp:txXfrm>
        <a:off x="4679859" y="6859"/>
        <a:ext cx="2051647" cy="489600"/>
      </dsp:txXfrm>
    </dsp:sp>
    <dsp:sp modelId="{5224866A-B019-4B53-9D69-AE39E86FCE53}">
      <dsp:nvSpPr>
        <dsp:cNvPr id="0" name=""/>
        <dsp:cNvSpPr/>
      </dsp:nvSpPr>
      <dsp:spPr>
        <a:xfrm>
          <a:off x="4679859" y="496460"/>
          <a:ext cx="2051647" cy="746639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janvier, avril et déc.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janvier</a:t>
          </a:r>
        </a:p>
      </dsp:txBody>
      <dsp:txXfrm>
        <a:off x="4679859" y="496460"/>
        <a:ext cx="2051647" cy="7466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A608A-E678-4B30-9F1F-0658CB09694F}">
      <dsp:nvSpPr>
        <dsp:cNvPr id="0" name=""/>
        <dsp:cNvSpPr/>
      </dsp:nvSpPr>
      <dsp:spPr>
        <a:xfrm>
          <a:off x="2104" y="46920"/>
          <a:ext cx="2051647" cy="403200"/>
        </a:xfrm>
        <a:prstGeom prst="rect">
          <a:avLst/>
        </a:prstGeom>
        <a:solidFill>
          <a:schemeClr val="accent3">
            <a:lumMod val="50000"/>
          </a:schemeClr>
        </a:solid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Comic Sans MS" panose="030F0702030302020204" pitchFamily="66" charset="0"/>
            </a:rPr>
            <a:t>Quoi?</a:t>
          </a:r>
        </a:p>
      </dsp:txBody>
      <dsp:txXfrm>
        <a:off x="2104" y="46920"/>
        <a:ext cx="2051647" cy="403200"/>
      </dsp:txXfrm>
    </dsp:sp>
    <dsp:sp modelId="{C7B6CA1C-72CA-46FA-A6B9-2B36E81CD4A6}">
      <dsp:nvSpPr>
        <dsp:cNvPr id="0" name=""/>
        <dsp:cNvSpPr/>
      </dsp:nvSpPr>
      <dsp:spPr>
        <a:xfrm>
          <a:off x="2104" y="450120"/>
          <a:ext cx="2051647" cy="1421909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x3 -  Falaise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x2 – Bloc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x1 grande voie / montagne</a:t>
          </a:r>
        </a:p>
      </dsp:txBody>
      <dsp:txXfrm>
        <a:off x="2104" y="450120"/>
        <a:ext cx="2051647" cy="1421909"/>
      </dsp:txXfrm>
    </dsp:sp>
    <dsp:sp modelId="{C994B7C0-E5AF-42CB-B8F2-99305FFA8C00}">
      <dsp:nvSpPr>
        <dsp:cNvPr id="0" name=""/>
        <dsp:cNvSpPr/>
      </dsp:nvSpPr>
      <dsp:spPr>
        <a:xfrm>
          <a:off x="2340981" y="46920"/>
          <a:ext cx="2051647" cy="403200"/>
        </a:xfrm>
        <a:prstGeom prst="rect">
          <a:avLst/>
        </a:prstGeom>
        <a:solidFill>
          <a:schemeClr val="accent3">
            <a:lumMod val="50000"/>
          </a:schemeClr>
        </a:solid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Comic Sans MS" panose="030F0702030302020204" pitchFamily="66" charset="0"/>
            </a:rPr>
            <a:t>Où?</a:t>
          </a:r>
        </a:p>
      </dsp:txBody>
      <dsp:txXfrm>
        <a:off x="2340981" y="46920"/>
        <a:ext cx="2051647" cy="403200"/>
      </dsp:txXfrm>
    </dsp:sp>
    <dsp:sp modelId="{1C752E64-CD88-420F-BE85-D9A530213499}">
      <dsp:nvSpPr>
        <dsp:cNvPr id="0" name=""/>
        <dsp:cNvSpPr/>
      </dsp:nvSpPr>
      <dsp:spPr>
        <a:xfrm>
          <a:off x="2340981" y="450120"/>
          <a:ext cx="2051647" cy="1421909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Orpierre, Vx Château et Dentelles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 err="1">
              <a:latin typeface="Comic Sans MS" panose="030F0702030302020204" pitchFamily="66" charset="0"/>
            </a:rPr>
            <a:t>Bleau</a:t>
          </a:r>
          <a:endParaRPr lang="fr-FR" sz="1400" kern="1200" dirty="0">
            <a:latin typeface="Comic Sans MS" panose="030F0702030302020204" pitchFamily="66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Aiguilles Rouges</a:t>
          </a:r>
        </a:p>
      </dsp:txBody>
      <dsp:txXfrm>
        <a:off x="2340981" y="450120"/>
        <a:ext cx="2051647" cy="1421909"/>
      </dsp:txXfrm>
    </dsp:sp>
    <dsp:sp modelId="{B79BE07B-53B2-4B41-9245-ACD7A193FCEA}">
      <dsp:nvSpPr>
        <dsp:cNvPr id="0" name=""/>
        <dsp:cNvSpPr/>
      </dsp:nvSpPr>
      <dsp:spPr>
        <a:xfrm>
          <a:off x="4679859" y="46920"/>
          <a:ext cx="2051647" cy="403200"/>
        </a:xfrm>
        <a:prstGeom prst="rect">
          <a:avLst/>
        </a:prstGeom>
        <a:solidFill>
          <a:schemeClr val="accent3">
            <a:lumMod val="50000"/>
          </a:schemeClr>
        </a:solidFill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latin typeface="Comic Sans MS" panose="030F0702030302020204" pitchFamily="66" charset="0"/>
            </a:rPr>
            <a:t>Quand?</a:t>
          </a:r>
        </a:p>
      </dsp:txBody>
      <dsp:txXfrm>
        <a:off x="4679859" y="46920"/>
        <a:ext cx="2051647" cy="403200"/>
      </dsp:txXfrm>
    </dsp:sp>
    <dsp:sp modelId="{5224866A-B019-4B53-9D69-AE39E86FCE53}">
      <dsp:nvSpPr>
        <dsp:cNvPr id="0" name=""/>
        <dsp:cNvSpPr/>
      </dsp:nvSpPr>
      <dsp:spPr>
        <a:xfrm>
          <a:off x="4679859" y="450120"/>
          <a:ext cx="2051647" cy="1421909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mai, juin et novembre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avril et novembre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>
              <a:latin typeface="Comic Sans MS" panose="030F0702030302020204" pitchFamily="66" charset="0"/>
            </a:rPr>
            <a:t>septembre</a:t>
          </a:r>
        </a:p>
      </dsp:txBody>
      <dsp:txXfrm>
        <a:off x="4679859" y="450120"/>
        <a:ext cx="2051647" cy="1421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933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166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20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98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50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065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02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37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47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24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718D1C9-C2A3-41E7-B5B5-4C4EB240F6BD}" type="datetimeFigureOut">
              <a:rPr lang="fr-FR" smtClean="0"/>
              <a:t>24/04/2019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B025FC3-4DD4-4162-A2C5-547CDD070A28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55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5.pn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image" Target="../media/image4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hyperlink" Target="https://pixabay.com/fr/disco-danse-black-silhouettes-297670/" TargetMode="External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E987F1-4807-462A-B2D5-52965F38D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44371" cy="6858000"/>
          </a:xfrm>
          <a:prstGeom prst="rect">
            <a:avLst/>
          </a:prstGeom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6B8DB4A-D0D7-4146-ACCE-BA3E399D6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490" y="1902533"/>
            <a:ext cx="9144000" cy="3443057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COMMISSION </a:t>
            </a:r>
            <a:b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SORTIES </a:t>
            </a:r>
            <a:b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ESCALADE &amp; ALPINISME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851871-37B9-4650-A176-740371127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5573" y="4752815"/>
            <a:ext cx="3075910" cy="1185549"/>
          </a:xfrm>
        </p:spPr>
        <p:txBody>
          <a:bodyPr>
            <a:normAutofit lnSpcReduction="10000"/>
          </a:bodyPr>
          <a:lstStyle/>
          <a:p>
            <a:endParaRPr lang="fr-FR" sz="3600" b="1" i="1" dirty="0"/>
          </a:p>
          <a:p>
            <a:r>
              <a:rPr lang="fr-FR" sz="36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Bilan 2018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77AFDEA-A517-4BB3-9C81-C1A61E9C7151}"/>
              </a:ext>
            </a:extLst>
          </p:cNvPr>
          <p:cNvSpPr/>
          <p:nvPr/>
        </p:nvSpPr>
        <p:spPr>
          <a:xfrm>
            <a:off x="176168" y="191350"/>
            <a:ext cx="2004969" cy="10905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CF5F0E-8AA6-41B8-873E-C753DCCFB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13" y="312925"/>
            <a:ext cx="162167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5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D7A83-2E73-4E57-B212-66D8F96E3AD8}"/>
              </a:ext>
            </a:extLst>
          </p:cNvPr>
          <p:cNvSpPr/>
          <p:nvPr/>
        </p:nvSpPr>
        <p:spPr>
          <a:xfrm>
            <a:off x="2114026" y="897622"/>
            <a:ext cx="10077974" cy="23502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6872B3-F8D3-4756-9AF5-DB0E0328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2" y="285226"/>
            <a:ext cx="1621677" cy="847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DD7FF-5A09-49BF-BA5B-019D659F2B3D}"/>
              </a:ext>
            </a:extLst>
          </p:cNvPr>
          <p:cNvSpPr/>
          <p:nvPr/>
        </p:nvSpPr>
        <p:spPr>
          <a:xfrm>
            <a:off x="2114026" y="708934"/>
            <a:ext cx="10077974" cy="109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36EEE6-E2E9-470E-A2BB-9F16A068F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609" y="-90546"/>
            <a:ext cx="955018" cy="75154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687DD6A-DD7C-42AD-BD2C-F2D39BBF3039}"/>
              </a:ext>
            </a:extLst>
          </p:cNvPr>
          <p:cNvSpPr/>
          <p:nvPr/>
        </p:nvSpPr>
        <p:spPr>
          <a:xfrm rot="20825403">
            <a:off x="1273336" y="2010940"/>
            <a:ext cx="2448840" cy="13678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BILAN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</a:rPr>
              <a:t>QUANTITATIF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</a:rPr>
              <a:t>2018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80770D-2C19-40ED-A342-4B770459F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835241">
            <a:off x="-49764" y="4914387"/>
            <a:ext cx="2270448" cy="122036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40915FF-3891-4B76-9FCF-A1F4E9B6209C}"/>
              </a:ext>
            </a:extLst>
          </p:cNvPr>
          <p:cNvSpPr txBox="1"/>
          <p:nvPr/>
        </p:nvSpPr>
        <p:spPr>
          <a:xfrm>
            <a:off x="4938407" y="1346712"/>
            <a:ext cx="68816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Browallia New" panose="020B0502040204020203" pitchFamily="34" charset="-34"/>
              </a:rPr>
              <a:t>10 SORTIES OFFICIELLES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Browallia New" panose="020B0502040204020203" pitchFamily="34" charset="-34"/>
              </a:rPr>
              <a:t>136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Browallia New" panose="020B0502040204020203" pitchFamily="34" charset="-34"/>
              </a:rPr>
              <a:t>… plus beaucoup de sorties « pirates » (en salle, à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Browallia New" panose="020B0502040204020203" pitchFamily="34" charset="-34"/>
              </a:rPr>
              <a:t>Bleau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Browallia New" panose="020B0502040204020203" pitchFamily="34" charset="-34"/>
              </a:rPr>
              <a:t> et à Orpierre)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C14BFF6-D8F7-4198-B176-D51FAB70F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45029">
            <a:off x="1911064" y="4487844"/>
            <a:ext cx="2298052" cy="1237074"/>
          </a:xfrm>
          <a:prstGeom prst="rect">
            <a:avLst/>
          </a:prstGeom>
        </p:spPr>
      </p:pic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8695E1A7-F1D7-4CD2-9B2F-A33C8416D9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3222923"/>
              </p:ext>
            </p:extLst>
          </p:nvPr>
        </p:nvGraphicFramePr>
        <p:xfrm>
          <a:off x="5010976" y="3346567"/>
          <a:ext cx="6733611" cy="1249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id="{8270D4E2-7CA0-4A87-83CF-A4F20BF193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5632391"/>
              </p:ext>
            </p:extLst>
          </p:nvPr>
        </p:nvGraphicFramePr>
        <p:xfrm>
          <a:off x="5010976" y="4817411"/>
          <a:ext cx="6733611" cy="1918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FA2A2B58-34F7-4BAD-B5A1-F04BCC731FBC}"/>
              </a:ext>
            </a:extLst>
          </p:cNvPr>
          <p:cNvSpPr txBox="1"/>
          <p:nvPr/>
        </p:nvSpPr>
        <p:spPr>
          <a:xfrm rot="20380536">
            <a:off x="4510678" y="3137256"/>
            <a:ext cx="100059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66FF"/>
                </a:solidFill>
                <a:latin typeface="Bauhaus 93" panose="04030905020B02020C02" pitchFamily="82" charset="0"/>
              </a:rPr>
              <a:t>DEDANS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6556E51-B127-47FF-AC02-B96C4B51BF3F}"/>
              </a:ext>
            </a:extLst>
          </p:cNvPr>
          <p:cNvSpPr txBox="1"/>
          <p:nvPr/>
        </p:nvSpPr>
        <p:spPr>
          <a:xfrm rot="20314373">
            <a:off x="4510123" y="4657390"/>
            <a:ext cx="101341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66FF"/>
                </a:solidFill>
                <a:latin typeface="Bauhaus 93" panose="04030905020B02020C02" pitchFamily="82" charset="0"/>
              </a:rPr>
              <a:t>DEHORS</a:t>
            </a:r>
          </a:p>
        </p:txBody>
      </p:sp>
    </p:spTree>
    <p:extLst>
      <p:ext uri="{BB962C8B-B14F-4D97-AF65-F5344CB8AC3E}">
        <p14:creationId xmlns:p14="http://schemas.microsoft.com/office/powerpoint/2010/main" val="313058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D7A83-2E73-4E57-B212-66D8F96E3AD8}"/>
              </a:ext>
            </a:extLst>
          </p:cNvPr>
          <p:cNvSpPr/>
          <p:nvPr/>
        </p:nvSpPr>
        <p:spPr>
          <a:xfrm>
            <a:off x="2114026" y="897622"/>
            <a:ext cx="10077974" cy="23502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6872B3-F8D3-4756-9AF5-DB0E0328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2" y="285226"/>
            <a:ext cx="1621677" cy="847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DD7FF-5A09-49BF-BA5B-019D659F2B3D}"/>
              </a:ext>
            </a:extLst>
          </p:cNvPr>
          <p:cNvSpPr/>
          <p:nvPr/>
        </p:nvSpPr>
        <p:spPr>
          <a:xfrm>
            <a:off x="2114026" y="708934"/>
            <a:ext cx="10077974" cy="109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36EEE6-E2E9-470E-A2BB-9F16A068F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609" y="-90546"/>
            <a:ext cx="955018" cy="75154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687DD6A-DD7C-42AD-BD2C-F2D39BBF3039}"/>
              </a:ext>
            </a:extLst>
          </p:cNvPr>
          <p:cNvSpPr/>
          <p:nvPr/>
        </p:nvSpPr>
        <p:spPr>
          <a:xfrm rot="20825403">
            <a:off x="1538034" y="1934016"/>
            <a:ext cx="2332705" cy="15464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RETOUR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</a:rPr>
              <a:t>sur quelques BEST OF!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0915FF-3891-4B76-9FCF-A1F4E9B6209C}"/>
              </a:ext>
            </a:extLst>
          </p:cNvPr>
          <p:cNvSpPr txBox="1"/>
          <p:nvPr/>
        </p:nvSpPr>
        <p:spPr>
          <a:xfrm>
            <a:off x="162959" y="4157863"/>
            <a:ext cx="45636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LE NAUTIL </a:t>
            </a:r>
          </a:p>
          <a:p>
            <a:endParaRPr lang="fr-FR" sz="2800" b="1" dirty="0">
              <a:latin typeface="Arial Rounded MT Bold" panose="020F0704030504030204" pitchFamily="34" charset="0"/>
              <a:cs typeface="Browallia New" panose="020B0502040204020203" pitchFamily="34" charset="-34"/>
            </a:endParaRPr>
          </a:p>
          <a:p>
            <a:r>
              <a:rPr lang="fr-FR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(Pontault-Combault – 77 / janvier 2018)</a:t>
            </a:r>
          </a:p>
          <a:p>
            <a:endParaRPr lang="fr-FR" dirty="0">
              <a:latin typeface="Browallia New" panose="020B0502040204020203" pitchFamily="34" charset="-34"/>
              <a:cs typeface="Browallia New" panose="020B0502040204020203" pitchFamily="34" charset="-34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7AB387-01E2-44F3-BBD0-9EA2CC3DB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65">
            <a:off x="4862754" y="1421843"/>
            <a:ext cx="6919508" cy="4616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9C32A7-FDBE-4165-A569-01E11538A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0610">
            <a:off x="8420327" y="4570333"/>
            <a:ext cx="2862407" cy="2150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270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D7A83-2E73-4E57-B212-66D8F96E3AD8}"/>
              </a:ext>
            </a:extLst>
          </p:cNvPr>
          <p:cNvSpPr/>
          <p:nvPr/>
        </p:nvSpPr>
        <p:spPr>
          <a:xfrm>
            <a:off x="2114026" y="897622"/>
            <a:ext cx="10077974" cy="23502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6872B3-F8D3-4756-9AF5-DB0E0328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2" y="285226"/>
            <a:ext cx="1621677" cy="847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DD7FF-5A09-49BF-BA5B-019D659F2B3D}"/>
              </a:ext>
            </a:extLst>
          </p:cNvPr>
          <p:cNvSpPr/>
          <p:nvPr/>
        </p:nvSpPr>
        <p:spPr>
          <a:xfrm>
            <a:off x="2114026" y="708934"/>
            <a:ext cx="10077974" cy="109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36EEE6-E2E9-470E-A2BB-9F16A068F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609" y="-90546"/>
            <a:ext cx="955018" cy="7515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468E0C1-DD4B-49CC-96E9-42E7527CA807}"/>
              </a:ext>
            </a:extLst>
          </p:cNvPr>
          <p:cNvSpPr txBox="1"/>
          <p:nvPr/>
        </p:nvSpPr>
        <p:spPr>
          <a:xfrm>
            <a:off x="-385527" y="1731315"/>
            <a:ext cx="45636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ORPIERRE</a:t>
            </a:r>
          </a:p>
          <a:p>
            <a:endParaRPr lang="fr-FR" sz="2800" b="1" dirty="0">
              <a:latin typeface="Arial Rounded MT Bold" panose="020F0704030504030204" pitchFamily="34" charset="0"/>
              <a:cs typeface="Browallia New" panose="020B0502040204020203" pitchFamily="34" charset="-34"/>
            </a:endParaRPr>
          </a:p>
          <a:p>
            <a:pPr algn="ctr"/>
            <a:r>
              <a:rPr lang="fr-FR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(Hautes Alpes / mai 2018)</a:t>
            </a:r>
          </a:p>
          <a:p>
            <a:endParaRPr lang="fr-FR" dirty="0">
              <a:latin typeface="Browallia New" panose="020B0502040204020203" pitchFamily="34" charset="-34"/>
              <a:cs typeface="Browallia New" panose="020B0502040204020203" pitchFamily="34" charset="-34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8E78CA-40C9-46AB-A4A1-8FF8DEAE7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81376">
            <a:off x="1175348" y="3488279"/>
            <a:ext cx="2180459" cy="3270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Lâimage contient peut-ÃªtreÂ : 1 personne, montagne, courts-mÃ©trages, plein air et nature">
            <a:extLst>
              <a:ext uri="{FF2B5EF4-FFF2-40B4-BE49-F238E27FC236}">
                <a16:creationId xmlns:a16="http://schemas.microsoft.com/office/drawing/2014/main" id="{11ECD93B-82EF-4A61-B05D-5F9A1109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2977">
            <a:off x="4246339" y="1465210"/>
            <a:ext cx="7515764" cy="50105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âimage contient peut-ÃªtreÂ : 10 personnes, personnes souriantes, montagne, ciel, plein air et nature">
            <a:extLst>
              <a:ext uri="{FF2B5EF4-FFF2-40B4-BE49-F238E27FC236}">
                <a16:creationId xmlns:a16="http://schemas.microsoft.com/office/drawing/2014/main" id="{50F4E485-3F0A-4ABE-A7DA-6E3B5A73D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803">
            <a:off x="3408261" y="4616070"/>
            <a:ext cx="2721392" cy="24150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288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D7A83-2E73-4E57-B212-66D8F96E3AD8}"/>
              </a:ext>
            </a:extLst>
          </p:cNvPr>
          <p:cNvSpPr/>
          <p:nvPr/>
        </p:nvSpPr>
        <p:spPr>
          <a:xfrm>
            <a:off x="2114026" y="897622"/>
            <a:ext cx="10077974" cy="23502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6872B3-F8D3-4756-9AF5-DB0E0328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2" y="285226"/>
            <a:ext cx="1621677" cy="847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DD7FF-5A09-49BF-BA5B-019D659F2B3D}"/>
              </a:ext>
            </a:extLst>
          </p:cNvPr>
          <p:cNvSpPr/>
          <p:nvPr/>
        </p:nvSpPr>
        <p:spPr>
          <a:xfrm>
            <a:off x="2114026" y="708934"/>
            <a:ext cx="10077974" cy="109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36EEE6-E2E9-470E-A2BB-9F16A068F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609" y="-90546"/>
            <a:ext cx="955018" cy="7515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3A97BA-12CD-4895-93D3-75DD86F01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5084">
            <a:off x="433738" y="1472896"/>
            <a:ext cx="7518743" cy="5639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A77779-D552-4AE2-93B2-E643D1885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25832">
            <a:off x="38327" y="3947417"/>
            <a:ext cx="2415012" cy="3620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294FE04-8293-494B-8FB9-D7FA3788FAFD}"/>
              </a:ext>
            </a:extLst>
          </p:cNvPr>
          <p:cNvSpPr txBox="1"/>
          <p:nvPr/>
        </p:nvSpPr>
        <p:spPr>
          <a:xfrm>
            <a:off x="7837277" y="1388794"/>
            <a:ext cx="45636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VIEUX CHÂTEAU</a:t>
            </a:r>
          </a:p>
          <a:p>
            <a:pPr algn="ctr"/>
            <a:r>
              <a:rPr lang="fr-FR" sz="2800" b="1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La « GROSSE » </a:t>
            </a:r>
          </a:p>
          <a:p>
            <a:pPr algn="ctr"/>
            <a:r>
              <a:rPr lang="fr-FR" sz="2800" b="1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sortie officielle </a:t>
            </a:r>
          </a:p>
          <a:p>
            <a:pPr algn="ctr"/>
            <a:r>
              <a:rPr lang="fr-FR" sz="2800" b="1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de l’</a:t>
            </a:r>
            <a:r>
              <a:rPr lang="fr-FR" sz="2800" b="1" dirty="0" err="1">
                <a:latin typeface="Arial Rounded MT Bold" panose="020F0704030504030204" pitchFamily="34" charset="0"/>
                <a:cs typeface="Browallia New" panose="020B0502040204020203" pitchFamily="34" charset="-34"/>
              </a:rPr>
              <a:t>Aspala</a:t>
            </a:r>
            <a:endParaRPr lang="fr-FR" sz="2800" b="1" dirty="0">
              <a:latin typeface="Arial Rounded MT Bold" panose="020F0704030504030204" pitchFamily="34" charset="0"/>
              <a:cs typeface="Browallia New" panose="020B0502040204020203" pitchFamily="34" charset="-34"/>
            </a:endParaRPr>
          </a:p>
          <a:p>
            <a:pPr algn="ctr"/>
            <a:endParaRPr lang="fr-FR" sz="2800" b="1" dirty="0">
              <a:latin typeface="Arial Rounded MT Bold" panose="020F0704030504030204" pitchFamily="34" charset="0"/>
              <a:cs typeface="Browallia New" panose="020B0502040204020203" pitchFamily="34" charset="-34"/>
            </a:endParaRPr>
          </a:p>
          <a:p>
            <a:pPr algn="ctr"/>
            <a:r>
              <a:rPr lang="fr-FR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(Côte d’Or – mai 2018)</a:t>
            </a:r>
          </a:p>
          <a:p>
            <a:endParaRPr lang="fr-FR" dirty="0">
              <a:latin typeface="Browallia New" panose="020B0502040204020203" pitchFamily="34" charset="-34"/>
              <a:cs typeface="Browallia New" panose="020B0502040204020203" pitchFamily="34" charset="-34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B79006-A651-4FC9-BEF8-F52C8C909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07896">
            <a:off x="7656159" y="4466386"/>
            <a:ext cx="4491395" cy="2271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230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D7A83-2E73-4E57-B212-66D8F96E3AD8}"/>
              </a:ext>
            </a:extLst>
          </p:cNvPr>
          <p:cNvSpPr/>
          <p:nvPr/>
        </p:nvSpPr>
        <p:spPr>
          <a:xfrm>
            <a:off x="2114026" y="897622"/>
            <a:ext cx="10077974" cy="23502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6872B3-F8D3-4756-9AF5-DB0E0328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2" y="285226"/>
            <a:ext cx="1621677" cy="847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DD7FF-5A09-49BF-BA5B-019D659F2B3D}"/>
              </a:ext>
            </a:extLst>
          </p:cNvPr>
          <p:cNvSpPr/>
          <p:nvPr/>
        </p:nvSpPr>
        <p:spPr>
          <a:xfrm>
            <a:off x="2114026" y="708934"/>
            <a:ext cx="10077974" cy="109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36EEE6-E2E9-470E-A2BB-9F16A068F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609" y="-90546"/>
            <a:ext cx="955018" cy="7515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F3DE5B3-9EAF-4808-BFA0-8F1C6A460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903">
            <a:off x="3836664" y="1557037"/>
            <a:ext cx="8051446" cy="4370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F87513-BEA5-4FB1-8247-E73BDC994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6644">
            <a:off x="8410940" y="4736160"/>
            <a:ext cx="2931130" cy="2198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4C69F2-84D5-42DC-BAE6-D24A2BE5A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16231">
            <a:off x="1220498" y="3076750"/>
            <a:ext cx="2203650" cy="3911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9C73BF7-6E62-45DC-9130-12FC672140FD}"/>
              </a:ext>
            </a:extLst>
          </p:cNvPr>
          <p:cNvSpPr txBox="1"/>
          <p:nvPr/>
        </p:nvSpPr>
        <p:spPr>
          <a:xfrm>
            <a:off x="409416" y="1550748"/>
            <a:ext cx="45636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Les AIGUILLES ROUGES</a:t>
            </a:r>
          </a:p>
          <a:p>
            <a:endParaRPr lang="fr-FR" sz="2800" b="1" dirty="0">
              <a:latin typeface="Arial Rounded MT Bold" panose="020F0704030504030204" pitchFamily="34" charset="0"/>
              <a:cs typeface="Browallia New" panose="020B0502040204020203" pitchFamily="34" charset="-34"/>
            </a:endParaRPr>
          </a:p>
          <a:p>
            <a:r>
              <a:rPr lang="fr-FR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(Haute-Savoie / septembre 2018)</a:t>
            </a:r>
          </a:p>
          <a:p>
            <a:endParaRPr lang="fr-FR" dirty="0">
              <a:latin typeface="Browallia New" panose="020B0502040204020203" pitchFamily="34" charset="-34"/>
              <a:cs typeface="Browallia New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115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D7A83-2E73-4E57-B212-66D8F96E3AD8}"/>
              </a:ext>
            </a:extLst>
          </p:cNvPr>
          <p:cNvSpPr/>
          <p:nvPr/>
        </p:nvSpPr>
        <p:spPr>
          <a:xfrm>
            <a:off x="2114026" y="897622"/>
            <a:ext cx="10077974" cy="23502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6872B3-F8D3-4756-9AF5-DB0E0328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2" y="285226"/>
            <a:ext cx="1621677" cy="847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DD7FF-5A09-49BF-BA5B-019D659F2B3D}"/>
              </a:ext>
            </a:extLst>
          </p:cNvPr>
          <p:cNvSpPr/>
          <p:nvPr/>
        </p:nvSpPr>
        <p:spPr>
          <a:xfrm>
            <a:off x="2114026" y="708934"/>
            <a:ext cx="10077974" cy="109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36EEE6-E2E9-470E-A2BB-9F16A068F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609" y="-90546"/>
            <a:ext cx="955018" cy="7515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455A82-B3E1-4759-A13A-4C50FAAF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80134">
            <a:off x="8235192" y="4077264"/>
            <a:ext cx="4014236" cy="2258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EE8166-2682-43EB-8950-56F6AB40F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9065">
            <a:off x="494083" y="1512695"/>
            <a:ext cx="7379610" cy="5534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3100EAD-1B97-476B-8CBE-28D5566767F2}"/>
              </a:ext>
            </a:extLst>
          </p:cNvPr>
          <p:cNvSpPr txBox="1"/>
          <p:nvPr/>
        </p:nvSpPr>
        <p:spPr>
          <a:xfrm>
            <a:off x="7632242" y="1565701"/>
            <a:ext cx="45636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LES DENTELLES </a:t>
            </a:r>
          </a:p>
          <a:p>
            <a:pPr algn="ctr"/>
            <a:r>
              <a:rPr lang="fr-FR" sz="2800" b="1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de MONTMIRAIL</a:t>
            </a:r>
          </a:p>
          <a:p>
            <a:endParaRPr lang="fr-FR" sz="2800" b="1" dirty="0">
              <a:latin typeface="Arial Rounded MT Bold" panose="020F0704030504030204" pitchFamily="34" charset="0"/>
              <a:cs typeface="Browallia New" panose="020B0502040204020203" pitchFamily="34" charset="-34"/>
            </a:endParaRPr>
          </a:p>
          <a:p>
            <a:pPr algn="ctr"/>
            <a:r>
              <a:rPr lang="fr-FR" dirty="0">
                <a:latin typeface="Arial Rounded MT Bold" panose="020F0704030504030204" pitchFamily="34" charset="0"/>
                <a:cs typeface="Browallia New" panose="020B0502040204020203" pitchFamily="34" charset="-34"/>
              </a:rPr>
              <a:t>(Vaucluse / novembre 2018)</a:t>
            </a:r>
          </a:p>
          <a:p>
            <a:endParaRPr lang="fr-FR" dirty="0">
              <a:latin typeface="Browallia New" panose="020B0502040204020203" pitchFamily="34" charset="-34"/>
              <a:cs typeface="Browallia New" panose="020B0502040204020203" pitchFamily="34" charset="-34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3C64F9-87FC-4A5E-8469-662AA3C77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9002">
            <a:off x="6541915" y="3598373"/>
            <a:ext cx="2463282" cy="3284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7129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D7A83-2E73-4E57-B212-66D8F96E3AD8}"/>
              </a:ext>
            </a:extLst>
          </p:cNvPr>
          <p:cNvSpPr/>
          <p:nvPr/>
        </p:nvSpPr>
        <p:spPr>
          <a:xfrm>
            <a:off x="2114026" y="897622"/>
            <a:ext cx="10077974" cy="23502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6872B3-F8D3-4756-9AF5-DB0E0328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2" y="285226"/>
            <a:ext cx="1621677" cy="847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DD7FF-5A09-49BF-BA5B-019D659F2B3D}"/>
              </a:ext>
            </a:extLst>
          </p:cNvPr>
          <p:cNvSpPr/>
          <p:nvPr/>
        </p:nvSpPr>
        <p:spPr>
          <a:xfrm>
            <a:off x="2114026" y="708934"/>
            <a:ext cx="10077974" cy="109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36EEE6-E2E9-470E-A2BB-9F16A068F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609" y="-90546"/>
            <a:ext cx="955018" cy="75154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687DD6A-DD7C-42AD-BD2C-F2D39BBF3039}"/>
              </a:ext>
            </a:extLst>
          </p:cNvPr>
          <p:cNvSpPr/>
          <p:nvPr/>
        </p:nvSpPr>
        <p:spPr>
          <a:xfrm rot="20825403">
            <a:off x="889606" y="2010940"/>
            <a:ext cx="2448840" cy="13678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SORTIES A VENIR… 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</a:rPr>
              <a:t>en 2019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0915FF-3891-4B76-9FCF-A1F4E9B6209C}"/>
              </a:ext>
            </a:extLst>
          </p:cNvPr>
          <p:cNvSpPr txBox="1"/>
          <p:nvPr/>
        </p:nvSpPr>
        <p:spPr>
          <a:xfrm>
            <a:off x="4437776" y="1754669"/>
            <a:ext cx="70598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Browallia New" panose="020B0502040204020203" pitchFamily="34" charset="-34"/>
              </a:rPr>
              <a:t>7 avril: bloc (Fontainebleau)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Browallia New" panose="020B0502040204020203" pitchFamily="34" charset="-34"/>
              </a:rPr>
              <a:t>13 &amp; 14 avril: falaise (Saussois – Bourgogne / camping)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Browallia New" panose="020B0502040204020203" pitchFamily="34" charset="-34"/>
              </a:rPr>
              <a:t>8 au 12 mai: falaise (Buis-les Baronnies sud / gîte)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Browallia New" panose="020B0502040204020203" pitchFamily="34" charset="-34"/>
              </a:rPr>
              <a:t>19 mai: falaise (Vertus – Champagne)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Browallia New" panose="020B0502040204020203" pitchFamily="34" charset="-34"/>
              </a:rPr>
              <a:t>8 au 10 juin: falaise (Saffres – Bourgogne / camping)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Browallia New" panose="020B0502040204020203" pitchFamily="34" charset="-34"/>
              </a:rPr>
              <a:t>24 au 31 août: falaise (vallées de la Drôme / gîte)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84A07DA-0771-49FC-82C5-6C7E308B3682}"/>
              </a:ext>
            </a:extLst>
          </p:cNvPr>
          <p:cNvSpPr txBox="1"/>
          <p:nvPr/>
        </p:nvSpPr>
        <p:spPr>
          <a:xfrm rot="20833441">
            <a:off x="4028509" y="3244334"/>
            <a:ext cx="115448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66FF"/>
                </a:solidFill>
                <a:latin typeface="Bauhaus 93" panose="04030905020B02020C02" pitchFamily="82" charset="0"/>
              </a:rPr>
              <a:t>COMPLET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0CD1641-4119-4BFA-A3AB-08D23ADF7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89547">
            <a:off x="195619" y="3600210"/>
            <a:ext cx="4021871" cy="28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55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1E11DBD-77B0-4C86-96FE-3BE8F2708F44}"/>
              </a:ext>
            </a:extLst>
          </p:cNvPr>
          <p:cNvSpPr/>
          <p:nvPr/>
        </p:nvSpPr>
        <p:spPr>
          <a:xfrm rot="21137323">
            <a:off x="3921077" y="3976426"/>
            <a:ext cx="2841739" cy="11239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9D7A83-2E73-4E57-B212-66D8F96E3AD8}"/>
              </a:ext>
            </a:extLst>
          </p:cNvPr>
          <p:cNvSpPr/>
          <p:nvPr/>
        </p:nvSpPr>
        <p:spPr>
          <a:xfrm>
            <a:off x="2114026" y="897622"/>
            <a:ext cx="10077974" cy="23502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6872B3-F8D3-4756-9AF5-DB0E0328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2" y="285226"/>
            <a:ext cx="1621677" cy="847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DD7FF-5A09-49BF-BA5B-019D659F2B3D}"/>
              </a:ext>
            </a:extLst>
          </p:cNvPr>
          <p:cNvSpPr/>
          <p:nvPr/>
        </p:nvSpPr>
        <p:spPr>
          <a:xfrm>
            <a:off x="2114026" y="708934"/>
            <a:ext cx="10077974" cy="1090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36EEE6-E2E9-470E-A2BB-9F16A068F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609" y="-90546"/>
            <a:ext cx="955018" cy="75154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7BC6F8-DA81-4F59-87A6-C25F805B9BE0}"/>
              </a:ext>
            </a:extLst>
          </p:cNvPr>
          <p:cNvSpPr txBox="1"/>
          <p:nvPr/>
        </p:nvSpPr>
        <p:spPr>
          <a:xfrm>
            <a:off x="274622" y="5048250"/>
            <a:ext cx="11612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200" b="1" dirty="0">
              <a:latin typeface="Comic Sans MS" panose="030F0702030302020204" pitchFamily="66" charset="0"/>
              <a:cs typeface="Browallia New" panose="020B0502040204020203" pitchFamily="34" charset="-34"/>
            </a:endParaRPr>
          </a:p>
          <a:p>
            <a:pPr algn="ctr"/>
            <a:r>
              <a:rPr lang="fr-FR" sz="4000" b="1" dirty="0">
                <a:latin typeface="Comic Sans MS" panose="030F0702030302020204" pitchFamily="66" charset="0"/>
                <a:cs typeface="Browallia New" panose="020B0502040204020203" pitchFamily="34" charset="-34"/>
              </a:rPr>
              <a:t>Merci à tous les organisateurs!</a:t>
            </a:r>
          </a:p>
          <a:p>
            <a:pPr algn="ctr"/>
            <a:endParaRPr lang="fr-FR" dirty="0">
              <a:latin typeface="Browallia New" panose="020B0502040204020203" pitchFamily="34" charset="-34"/>
              <a:cs typeface="Browallia New" panose="020B0502040204020203" pitchFamily="34" charset="-34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B140D1-B8C3-42F7-A805-8D5A25EAC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5301">
            <a:off x="943799" y="2470543"/>
            <a:ext cx="1905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479D3F-40C1-435B-AE78-F7D410949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0779">
            <a:off x="6620186" y="1523999"/>
            <a:ext cx="1905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4B181F0-5FA9-4866-908F-FA7124082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872" y="1524000"/>
            <a:ext cx="1905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94CEBE-69D8-4619-9F58-379D689C0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6537">
            <a:off x="9234133" y="2367432"/>
            <a:ext cx="1980749" cy="19807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52BE632-D72B-4E91-BF50-7D1604591D03}"/>
              </a:ext>
            </a:extLst>
          </p:cNvPr>
          <p:cNvSpPr txBox="1"/>
          <p:nvPr/>
        </p:nvSpPr>
        <p:spPr>
          <a:xfrm>
            <a:off x="1396803" y="428289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Sandrine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B1D099B-233D-4803-9958-786F39E54520}"/>
              </a:ext>
            </a:extLst>
          </p:cNvPr>
          <p:cNvSpPr txBox="1"/>
          <p:nvPr/>
        </p:nvSpPr>
        <p:spPr>
          <a:xfrm>
            <a:off x="4225971" y="3374962"/>
            <a:ext cx="72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Urara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D99BA-AAE6-428F-A15A-8FAA6DFEB167}"/>
              </a:ext>
            </a:extLst>
          </p:cNvPr>
          <p:cNvSpPr txBox="1"/>
          <p:nvPr/>
        </p:nvSpPr>
        <p:spPr>
          <a:xfrm>
            <a:off x="7138432" y="3374962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Fabrice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0248537-B326-43CB-ADC6-F77F4422388F}"/>
              </a:ext>
            </a:extLst>
          </p:cNvPr>
          <p:cNvSpPr txBox="1"/>
          <p:nvPr/>
        </p:nvSpPr>
        <p:spPr>
          <a:xfrm>
            <a:off x="9819588" y="4295809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Olivier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E23845F-F4BD-47AC-8B1E-C9C34D3DCBBD}"/>
              </a:ext>
            </a:extLst>
          </p:cNvPr>
          <p:cNvSpPr txBox="1"/>
          <p:nvPr/>
        </p:nvSpPr>
        <p:spPr>
          <a:xfrm rot="21136332">
            <a:off x="3973501" y="4102935"/>
            <a:ext cx="2736891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Medium" panose="020B0500000000000000" pitchFamily="34" charset="-128"/>
                <a:ea typeface="Yu Gothic Medium" panose="020B0500000000000000" pitchFamily="34" charset="-128"/>
              </a:rPr>
              <a:t>La Commission sorties </a:t>
            </a:r>
          </a:p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Medium" panose="020B0500000000000000" pitchFamily="34" charset="-128"/>
                <a:ea typeface="Yu Gothic Medium" panose="020B0500000000000000" pitchFamily="34" charset="-128"/>
              </a:rPr>
              <a:t>escalade &amp; alpinisme </a:t>
            </a:r>
          </a:p>
          <a:p>
            <a:pPr algn="ctr"/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Medium" panose="020B0500000000000000" pitchFamily="34" charset="-128"/>
                <a:ea typeface="Yu Gothic Medium" panose="020B0500000000000000" pitchFamily="34" charset="-128"/>
              </a:rPr>
              <a:t>Aspala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190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325</TotalTime>
  <Words>219</Words>
  <Application>Microsoft Office PowerPoint</Application>
  <PresentationFormat>Grand écran</PresentationFormat>
  <Paragraphs>83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20" baseType="lpstr">
      <vt:lpstr>Yu Gothic Medium</vt:lpstr>
      <vt:lpstr>Arial</vt:lpstr>
      <vt:lpstr>Arial Black</vt:lpstr>
      <vt:lpstr>Arial Rounded MT Bold</vt:lpstr>
      <vt:lpstr>Bauhaus 93</vt:lpstr>
      <vt:lpstr>Browallia New</vt:lpstr>
      <vt:lpstr>Comic Sans MS</vt:lpstr>
      <vt:lpstr>Tw Cen MT</vt:lpstr>
      <vt:lpstr>Tw Cen MT Condensed</vt:lpstr>
      <vt:lpstr>Wingdings 3</vt:lpstr>
      <vt:lpstr>Intégral</vt:lpstr>
      <vt:lpstr>COMMISSION  SORTIES  ESCALADE &amp; ALPINISME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COMMISSIONS SORTIES ESCALA &amp; ALPINISME</dc:title>
  <dc:creator>Evelyne GIRARD</dc:creator>
  <cp:lastModifiedBy>Magali PONS</cp:lastModifiedBy>
  <cp:revision>61</cp:revision>
  <dcterms:created xsi:type="dcterms:W3CDTF">2019-03-17T16:37:40Z</dcterms:created>
  <dcterms:modified xsi:type="dcterms:W3CDTF">2019-04-24T21:23:27Z</dcterms:modified>
</cp:coreProperties>
</file>